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61" r:id="rId4"/>
    <p:sldId id="263" r:id="rId5"/>
    <p:sldId id="265" r:id="rId6"/>
    <p:sldId id="270" r:id="rId7"/>
    <p:sldId id="291" r:id="rId8"/>
    <p:sldId id="294" r:id="rId9"/>
    <p:sldId id="289" r:id="rId10"/>
    <p:sldId id="292" r:id="rId11"/>
    <p:sldId id="293" r:id="rId12"/>
    <p:sldId id="271" r:id="rId13"/>
    <p:sldId id="272" r:id="rId14"/>
    <p:sldId id="274" r:id="rId15"/>
    <p:sldId id="262" r:id="rId16"/>
    <p:sldId id="275" r:id="rId17"/>
    <p:sldId id="273" r:id="rId18"/>
    <p:sldId id="279" r:id="rId19"/>
    <p:sldId id="280" r:id="rId20"/>
    <p:sldId id="277" r:id="rId21"/>
    <p:sldId id="276" r:id="rId22"/>
    <p:sldId id="283" r:id="rId23"/>
    <p:sldId id="278" r:id="rId24"/>
    <p:sldId id="287" r:id="rId25"/>
    <p:sldId id="286" r:id="rId26"/>
    <p:sldId id="288" r:id="rId27"/>
    <p:sldId id="284" r:id="rId28"/>
    <p:sldId id="26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688" userDrawn="1">
          <p15:clr>
            <a:srgbClr val="A4A3A4"/>
          </p15:clr>
        </p15:guide>
        <p15:guide id="3" orient="horz" pos="18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4D2A1"/>
    <a:srgbClr val="FFFFFF"/>
    <a:srgbClr val="000000"/>
    <a:srgbClr val="00B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-1038" y="-84"/>
      </p:cViewPr>
      <p:guideLst>
        <p:guide orient="horz" pos="2160"/>
        <p:guide orient="horz" pos="1819"/>
        <p:guide pos="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E15A-118D-433D-A70E-1B2328F727BA}" type="datetimeFigureOut">
              <a:rPr lang="zh-CN" altLang="en-US" smtClean="0"/>
              <a:pPr/>
              <a:t>2016/7/18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4508-BA65-43A0-A9AD-43791BFB13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2935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E15A-118D-433D-A70E-1B2328F727BA}" type="datetimeFigureOut">
              <a:rPr lang="zh-CN" altLang="en-US" smtClean="0"/>
              <a:pPr/>
              <a:t>2016/7/18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4508-BA65-43A0-A9AD-43791BFB13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4344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E15A-118D-433D-A70E-1B2328F727BA}" type="datetimeFigureOut">
              <a:rPr lang="zh-CN" altLang="en-US" smtClean="0"/>
              <a:pPr/>
              <a:t>2016/7/18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4508-BA65-43A0-A9AD-43791BFB13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9938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E15A-118D-433D-A70E-1B2328F727BA}" type="datetimeFigureOut">
              <a:rPr lang="zh-CN" altLang="en-US" smtClean="0"/>
              <a:pPr/>
              <a:t>2016/7/18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4508-BA65-43A0-A9AD-43791BFB13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989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E15A-118D-433D-A70E-1B2328F727BA}" type="datetimeFigureOut">
              <a:rPr lang="zh-CN" altLang="en-US" smtClean="0"/>
              <a:pPr/>
              <a:t>2016/7/18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4508-BA65-43A0-A9AD-43791BFB13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8346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E15A-118D-433D-A70E-1B2328F727BA}" type="datetimeFigureOut">
              <a:rPr lang="zh-CN" altLang="en-US" smtClean="0"/>
              <a:pPr/>
              <a:t>2016/7/18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4508-BA65-43A0-A9AD-43791BFB13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437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E15A-118D-433D-A70E-1B2328F727BA}" type="datetimeFigureOut">
              <a:rPr lang="zh-CN" altLang="en-US" smtClean="0"/>
              <a:pPr/>
              <a:t>2016/7/18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4508-BA65-43A0-A9AD-43791BFB13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6359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E15A-118D-433D-A70E-1B2328F727BA}" type="datetimeFigureOut">
              <a:rPr lang="zh-CN" altLang="en-US" smtClean="0"/>
              <a:pPr/>
              <a:t>2016/7/18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4508-BA65-43A0-A9AD-43791BFB13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5968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E15A-118D-433D-A70E-1B2328F727BA}" type="datetimeFigureOut">
              <a:rPr lang="zh-CN" altLang="en-US" smtClean="0"/>
              <a:pPr/>
              <a:t>2016/7/18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4508-BA65-43A0-A9AD-43791BFB13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4677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E15A-118D-433D-A70E-1B2328F727BA}" type="datetimeFigureOut">
              <a:rPr lang="zh-CN" altLang="en-US" smtClean="0"/>
              <a:pPr/>
              <a:t>2016/7/18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4508-BA65-43A0-A9AD-43791BFB13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1473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E15A-118D-433D-A70E-1B2328F727BA}" type="datetimeFigureOut">
              <a:rPr lang="zh-CN" altLang="en-US" smtClean="0"/>
              <a:pPr/>
              <a:t>2016/7/18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4508-BA65-43A0-A9AD-43791BFB13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8386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FE15A-118D-433D-A70E-1B2328F727BA}" type="datetimeFigureOut">
              <a:rPr lang="zh-CN" altLang="en-US" smtClean="0"/>
              <a:pPr/>
              <a:t>2016/7/18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34508-BA65-43A0-A9AD-43791BFB13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3016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6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esktop\Abu%20Dhabi%20World%20Pro%202016%20-%20JiuJitsu%20Highlights.avi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905" b="-9905"/>
          <a:stretch/>
        </p:blipFill>
        <p:spPr>
          <a:xfrm>
            <a:off x="0" y="-1"/>
            <a:ext cx="12192000" cy="7620001"/>
          </a:xfr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-1" y="0"/>
            <a:ext cx="12192000" cy="686525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288348" y="5893876"/>
            <a:ext cx="5562600" cy="434521"/>
            <a:chOff x="3848101" y="3560008"/>
            <a:chExt cx="5562600" cy="434521"/>
          </a:xfrm>
          <a:noFill/>
        </p:grpSpPr>
        <p:sp>
          <p:nvSpPr>
            <p:cNvPr id="15" name="圆角矩形 14"/>
            <p:cNvSpPr/>
            <p:nvPr/>
          </p:nvSpPr>
          <p:spPr>
            <a:xfrm>
              <a:off x="3848101" y="3560008"/>
              <a:ext cx="5562600" cy="4345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008902" y="3592602"/>
              <a:ext cx="524099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2016</a:t>
              </a:r>
              <a:r>
                <a:rPr lang="zh-CN" altLang="en-US" dirty="0" smtClean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年</a:t>
              </a:r>
              <a:r>
                <a:rPr lang="en-US" altLang="zh-CN" dirty="0" smtClean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7</a:t>
              </a:r>
              <a:r>
                <a:rPr lang="zh-CN" altLang="en-US" dirty="0" smtClean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月</a:t>
              </a:r>
              <a:endParaRPr lang="zh-CN" altLang="en-US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791373" y="1291578"/>
            <a:ext cx="4521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2016</a:t>
            </a:r>
          </a:p>
          <a:p>
            <a:pPr algn="ctr"/>
            <a:r>
              <a:rPr lang="en-US" altLang="zh-CN" sz="54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G-ROLL</a:t>
            </a:r>
            <a:endParaRPr lang="zh-CN" altLang="en-US" sz="54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25718" y="3963491"/>
            <a:ext cx="1940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極</a:t>
            </a:r>
            <a:r>
              <a:rPr lang="en-US" altLang="zh-CN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·</a:t>
            </a:r>
            <a:r>
              <a:rPr lang="zh-CN" altLang="en-US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柔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201886" y="1291579"/>
            <a:ext cx="3788228" cy="3278438"/>
            <a:chOff x="4201886" y="1291579"/>
            <a:chExt cx="3788228" cy="3278438"/>
          </a:xfrm>
        </p:grpSpPr>
        <p:sp>
          <p:nvSpPr>
            <p:cNvPr id="7" name="六边形 6"/>
            <p:cNvSpPr/>
            <p:nvPr/>
          </p:nvSpPr>
          <p:spPr>
            <a:xfrm>
              <a:off x="4201886" y="1291579"/>
              <a:ext cx="3788228" cy="3265714"/>
            </a:xfrm>
            <a:prstGeom prst="hex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六边形 20"/>
            <p:cNvSpPr/>
            <p:nvPr/>
          </p:nvSpPr>
          <p:spPr>
            <a:xfrm rot="2004373">
              <a:off x="4201886" y="1304303"/>
              <a:ext cx="3788228" cy="3265714"/>
            </a:xfrm>
            <a:prstGeom prst="hex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793094" y="3032157"/>
            <a:ext cx="6517959" cy="769441"/>
          </a:xfrm>
          <a:prstGeom prst="rect">
            <a:avLst/>
          </a:prstGeom>
          <a:solidFill>
            <a:srgbClr val="04D2A1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全国精英邀请赛招商方案</a:t>
            </a:r>
          </a:p>
        </p:txBody>
      </p:sp>
    </p:spTree>
    <p:extLst>
      <p:ext uri="{BB962C8B-B14F-4D97-AF65-F5344CB8AC3E}">
        <p14:creationId xmlns="" xmlns:p14="http://schemas.microsoft.com/office/powerpoint/2010/main" val="39346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01784" cy="4351338"/>
          </a:xfrm>
        </p:spPr>
      </p:pic>
      <p:pic>
        <p:nvPicPr>
          <p:cNvPr id="7" name="图片 6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2582" y="1537593"/>
            <a:ext cx="7099418" cy="5320407"/>
          </a:xfrm>
          <a:prstGeom prst="rect">
            <a:avLst/>
          </a:prstGeom>
        </p:spPr>
      </p:pic>
      <p:sp>
        <p:nvSpPr>
          <p:cNvPr id="8" name="文本框 117"/>
          <p:cNvSpPr txBox="1"/>
          <p:nvPr/>
        </p:nvSpPr>
        <p:spPr>
          <a:xfrm>
            <a:off x="5880656" y="611329"/>
            <a:ext cx="987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B0F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2016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青岛啤酒杯上海巴西柔术公开赛</a:t>
            </a:r>
            <a:endParaRPr lang="zh-CN" altLang="en-US" sz="2800" b="1" dirty="0">
              <a:solidFill>
                <a:srgbClr val="00B0F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06685" y="0"/>
            <a:ext cx="7785315" cy="5838987"/>
          </a:xfrm>
        </p:spPr>
      </p:pic>
      <p:pic>
        <p:nvPicPr>
          <p:cNvPr id="11" name="图片 10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8766"/>
            <a:ext cx="6292312" cy="4719234"/>
          </a:xfrm>
          <a:prstGeom prst="rect">
            <a:avLst/>
          </a:prstGeom>
        </p:spPr>
      </p:pic>
      <p:sp>
        <p:nvSpPr>
          <p:cNvPr id="12" name="文本框 117"/>
          <p:cNvSpPr txBox="1"/>
          <p:nvPr/>
        </p:nvSpPr>
        <p:spPr>
          <a:xfrm>
            <a:off x="0" y="908108"/>
            <a:ext cx="4417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B0F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2016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青岛啤酒杯上海巴西柔术公开赛</a:t>
            </a:r>
            <a:endParaRPr lang="zh-CN" altLang="en-US" sz="2800" b="1" dirty="0">
              <a:solidFill>
                <a:srgbClr val="00B0F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0" y="0"/>
            <a:ext cx="12192000" cy="6865258"/>
          </a:xfrm>
          <a:prstGeom prst="rect">
            <a:avLst/>
          </a:prstGeom>
        </p:spPr>
      </p:pic>
      <p:sp>
        <p:nvSpPr>
          <p:cNvPr id="110" name="六边形 109"/>
          <p:cNvSpPr/>
          <p:nvPr/>
        </p:nvSpPr>
        <p:spPr>
          <a:xfrm rot="16200000">
            <a:off x="2503426" y="1064608"/>
            <a:ext cx="2965904" cy="1943100"/>
          </a:xfrm>
          <a:prstGeom prst="hexagon">
            <a:avLst>
              <a:gd name="adj" fmla="val 10808"/>
              <a:gd name="vf" fmla="val 115470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六边形 114"/>
          <p:cNvSpPr/>
          <p:nvPr/>
        </p:nvSpPr>
        <p:spPr>
          <a:xfrm rot="16200000">
            <a:off x="4487131" y="1064608"/>
            <a:ext cx="2965904" cy="1943100"/>
          </a:xfrm>
          <a:prstGeom prst="hexagon">
            <a:avLst>
              <a:gd name="adj" fmla="val 12302"/>
              <a:gd name="vf" fmla="val 115470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六边形 119"/>
          <p:cNvSpPr/>
          <p:nvPr/>
        </p:nvSpPr>
        <p:spPr>
          <a:xfrm rot="16200000">
            <a:off x="6470836" y="1064608"/>
            <a:ext cx="2965904" cy="1943100"/>
          </a:xfrm>
          <a:prstGeom prst="hexagon">
            <a:avLst>
              <a:gd name="adj" fmla="val 12302"/>
              <a:gd name="vf" fmla="val 115470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0" name="矩形 229"/>
          <p:cNvSpPr/>
          <p:nvPr/>
        </p:nvSpPr>
        <p:spPr>
          <a:xfrm>
            <a:off x="2499264" y="4683759"/>
            <a:ext cx="7365999" cy="1703235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2499265" y="4604915"/>
            <a:ext cx="7365998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Arial" panose="020B0604020202020204" pitchFamily="34" charset="0"/>
              </a:rPr>
              <a:t>关于“极柔联盟”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方正兰亭超细黑简体" panose="02000000000000000000"/>
              <a:sym typeface="Arial" panose="020B0604020202020204" pitchFamily="34" charset="0"/>
            </a:endParaRPr>
          </a:p>
          <a:p>
            <a:pPr algn="just" fontAlgn="t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      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在中国，巴西柔术</a:t>
            </a:r>
            <a:r>
              <a:rPr lang="zh-CN" alt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已在全国各地掀起格斗热潮具有广阔的市场空间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，极柔联盟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整合国内外巴西柔术咨询和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教学资源，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通过一系列的比赛、训练营、培训、营养健康及柔术周边等核心项目，为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推动巴西柔术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在中国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的发展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助推加速。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方正兰亭超细黑简体" panose="0200000000000000000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05" y="964765"/>
            <a:ext cx="1833328" cy="2326986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3255427" y="3519110"/>
            <a:ext cx="1477684" cy="8104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t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Arial" panose="020B0604020202020204" pitchFamily="34" charset="0"/>
              </a:rPr>
              <a:t>极柔首席顾问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Arial" panose="020B0604020202020204" pitchFamily="34" charset="0"/>
              </a:rPr>
              <a:t>——Joao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Arial" panose="020B0604020202020204" pitchFamily="34" charset="0"/>
              </a:rPr>
              <a:t>ferraz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方正兰亭超细黑简体" panose="0200000000000000000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64" y="964765"/>
            <a:ext cx="1844170" cy="2326986"/>
          </a:xfrm>
          <a:prstGeom prst="rect">
            <a:avLst/>
          </a:prstGeom>
        </p:spPr>
      </p:pic>
      <p:pic>
        <p:nvPicPr>
          <p:cNvPr id="47" name="图片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6124" y="99790"/>
            <a:ext cx="1099527" cy="93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图片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2331" y="99790"/>
            <a:ext cx="1099527" cy="93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16"/>
          <p:cNvSpPr txBox="1"/>
          <p:nvPr/>
        </p:nvSpPr>
        <p:spPr>
          <a:xfrm>
            <a:off x="5204395" y="3522860"/>
            <a:ext cx="1531376" cy="8104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t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Arial" panose="020B0604020202020204" pitchFamily="34" charset="0"/>
              </a:rPr>
              <a:t>极柔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Arial" panose="020B0604020202020204" pitchFamily="34" charset="0"/>
              </a:rPr>
              <a:t>CEO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Arial" panose="020B0604020202020204" pitchFamily="34" charset="0"/>
              </a:rPr>
              <a:t>兼市场总监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Arial" panose="020B0604020202020204" pitchFamily="34" charset="0"/>
              </a:rPr>
              <a:t>——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Arial" panose="020B0604020202020204" pitchFamily="34" charset="0"/>
              </a:rPr>
              <a:t>肖圄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方正兰亭超细黑简体" panose="0200000000000000000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38" t="17587" r="26292"/>
          <a:stretch/>
        </p:blipFill>
        <p:spPr>
          <a:xfrm>
            <a:off x="7032744" y="964765"/>
            <a:ext cx="1823073" cy="2303172"/>
          </a:xfrm>
          <a:prstGeom prst="rect">
            <a:avLst/>
          </a:prstGeom>
        </p:spPr>
      </p:pic>
      <p:pic>
        <p:nvPicPr>
          <p:cNvPr id="46" name="图片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5423" y="99790"/>
            <a:ext cx="1099527" cy="93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8"/>
          <p:cNvSpPr txBox="1"/>
          <p:nvPr/>
        </p:nvSpPr>
        <p:spPr>
          <a:xfrm>
            <a:off x="7188100" y="3519110"/>
            <a:ext cx="1531376" cy="8104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t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Arial" panose="020B0604020202020204" pitchFamily="34" charset="0"/>
              </a:rPr>
              <a:t>极柔运营官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Arial" panose="020B0604020202020204" pitchFamily="34" charset="0"/>
              </a:rPr>
              <a:t>COO——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Arial" panose="020B0604020202020204" pitchFamily="34" charset="0"/>
              </a:rPr>
              <a:t>陈仕书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方正兰亭超细黑简体" panose="0200000000000000000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936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0" y="0"/>
            <a:ext cx="12192000" cy="6865258"/>
          </a:xfrm>
          <a:prstGeom prst="rect">
            <a:avLst/>
          </a:prstGeom>
        </p:spPr>
      </p:pic>
      <p:sp>
        <p:nvSpPr>
          <p:cNvPr id="41" name="MH_Other_3"/>
          <p:cNvSpPr>
            <a:spLocks/>
          </p:cNvSpPr>
          <p:nvPr/>
        </p:nvSpPr>
        <p:spPr bwMode="auto">
          <a:xfrm rot="5400000" flipH="1">
            <a:off x="2507118" y="32498"/>
            <a:ext cx="766762" cy="1656039"/>
          </a:xfrm>
          <a:custGeom>
            <a:avLst/>
            <a:gdLst>
              <a:gd name="T0" fmla="*/ 772895 w 766000"/>
              <a:gd name="T1" fmla="*/ 0 h 1601636"/>
              <a:gd name="T2" fmla="*/ 772895 w 766000"/>
              <a:gd name="T3" fmla="*/ 1602995 h 1601636"/>
              <a:gd name="T4" fmla="*/ 0 w 766000"/>
              <a:gd name="T5" fmla="*/ 801502 h 1601636"/>
              <a:gd name="T6" fmla="*/ 772895 w 766000"/>
              <a:gd name="T7" fmla="*/ 0 h 1601636"/>
              <a:gd name="T8" fmla="*/ 0 60000 65536"/>
              <a:gd name="T9" fmla="*/ 0 60000 65536"/>
              <a:gd name="T10" fmla="*/ 0 60000 65536"/>
              <a:gd name="T11" fmla="*/ 0 60000 65536"/>
              <a:gd name="T12" fmla="*/ 0 w 766000"/>
              <a:gd name="T13" fmla="*/ 0 h 1601636"/>
              <a:gd name="T14" fmla="*/ 766000 w 766000"/>
              <a:gd name="T15" fmla="*/ 1601636 h 16016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6000" h="1601636">
                <a:moveTo>
                  <a:pt x="766000" y="0"/>
                </a:moveTo>
                <a:lnTo>
                  <a:pt x="766000" y="1601636"/>
                </a:lnTo>
                <a:lnTo>
                  <a:pt x="0" y="800818"/>
                </a:lnTo>
                <a:lnTo>
                  <a:pt x="766000" y="0"/>
                </a:lnTo>
                <a:close/>
              </a:path>
            </a:pathLst>
          </a:custGeom>
          <a:solidFill>
            <a:srgbClr val="C994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6870506" y="1870662"/>
            <a:ext cx="4407094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lvl1pPr defTabSz="1087438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87438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87438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87438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87438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fontAlgn="t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Arial" panose="020B0604020202020204" pitchFamily="34" charset="0"/>
              </a:rPr>
              <a:t>关于“极柔全国精英邀请赛”</a:t>
            </a:r>
            <a:endParaRPr lang="zh-CN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方正兰亭超细黑简体" panose="02000000000000000000"/>
            </a:endParaRPr>
          </a:p>
          <a:p>
            <a:pPr algn="just" fontAlgn="t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Arial" panose="020B0604020202020204" pitchFamily="34" charset="0"/>
              </a:rPr>
              <a:t>      “极柔全国精英邀请赛”是极柔联盟的第一个核心项目，也是系列赛的第一季，该系列赛以“</a:t>
            </a:r>
            <a:r>
              <a:rPr lang="zh-CN" alt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方正兰亭超细黑简体" panose="02000000000000000000"/>
                <a:sym typeface="Arial" panose="020B0604020202020204" pitchFamily="34" charset="0"/>
              </a:rPr>
              <a:t>精英、邀请、高奖金、世界冠军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Arial" panose="020B0604020202020204" pitchFamily="34" charset="0"/>
              </a:rPr>
              <a:t>”为宗旨，将打造成为中国高规格巴西柔术的第一赛事。本季比赛邀请国内第一梯队的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Arial" panose="020B0604020202020204" pitchFamily="34" charset="0"/>
              </a:rPr>
              <a:t>10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Arial" panose="020B0604020202020204" pitchFamily="34" charset="0"/>
              </a:rPr>
              <a:t>名巴西柔术精英赴桂林进行比赛，以高水平，高奖金的噱头，已经在圈内引起了不小反响。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方正兰亭超细黑简体" panose="02000000000000000000"/>
              <a:sym typeface="Arial" panose="020B0604020202020204" pitchFamily="34" charset="0"/>
            </a:endParaRPr>
          </a:p>
        </p:txBody>
      </p:sp>
      <p:sp>
        <p:nvSpPr>
          <p:cNvPr id="48" name="燕尾形 117"/>
          <p:cNvSpPr>
            <a:spLocks noChangeArrowheads="1"/>
          </p:cNvSpPr>
          <p:nvPr/>
        </p:nvSpPr>
        <p:spPr bwMode="auto">
          <a:xfrm>
            <a:off x="6136504" y="2039965"/>
            <a:ext cx="222250" cy="227013"/>
          </a:xfrm>
          <a:prstGeom prst="chevron">
            <a:avLst>
              <a:gd name="adj" fmla="val 50000"/>
            </a:avLst>
          </a:prstGeom>
          <a:solidFill>
            <a:srgbClr val="C9944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49" tIns="46979" rIns="90149" bIns="46979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262626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62">
            <a:off x="1388147" y="2103345"/>
            <a:ext cx="2397644" cy="136876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394">
            <a:off x="3368709" y="2893021"/>
            <a:ext cx="1905944" cy="12717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0447">
            <a:off x="3227897" y="862551"/>
            <a:ext cx="1487716" cy="11685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3948">
            <a:off x="1030342" y="1030417"/>
            <a:ext cx="1640506" cy="1094614"/>
          </a:xfrm>
          <a:prstGeom prst="rect">
            <a:avLst/>
          </a:prstGeom>
        </p:spPr>
      </p:pic>
      <p:pic>
        <p:nvPicPr>
          <p:cNvPr id="59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716137">
            <a:off x="1772184" y="4013780"/>
            <a:ext cx="2454150" cy="198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726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-1" y="0"/>
            <a:ext cx="12192000" cy="686525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88970" y="2750457"/>
            <a:ext cx="3639024" cy="1357086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活动概况</a:t>
            </a:r>
            <a:r>
              <a:rPr lang="en-US" altLang="zh-CN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Activity profile</a:t>
            </a:r>
            <a:endParaRPr lang="zh-CN" altLang="en-US" sz="2000" dirty="0">
              <a:solidFill>
                <a:schemeClr val="accent4">
                  <a:lumMod val="20000"/>
                  <a:lumOff val="8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" name="菱形 8"/>
          <p:cNvSpPr/>
          <p:nvPr/>
        </p:nvSpPr>
        <p:spPr>
          <a:xfrm rot="-890110">
            <a:off x="6143110" y="1936991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 rot="420779">
            <a:off x="6608933" y="1905143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 rot="1731668">
            <a:off x="7053149" y="2048939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 rot="3042557">
            <a:off x="7411945" y="2347720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菱形 12"/>
          <p:cNvSpPr/>
          <p:nvPr/>
        </p:nvSpPr>
        <p:spPr>
          <a:xfrm rot="4353446">
            <a:off x="7633780" y="2758566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菱形 13"/>
          <p:cNvSpPr/>
          <p:nvPr/>
        </p:nvSpPr>
        <p:spPr>
          <a:xfrm rot="5664336">
            <a:off x="7686785" y="3222457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 rot="6975225">
            <a:off x="7563347" y="3672755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菱形 15"/>
          <p:cNvSpPr/>
          <p:nvPr/>
        </p:nvSpPr>
        <p:spPr>
          <a:xfrm rot="8286114">
            <a:off x="7281197" y="4044772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菱形 16"/>
          <p:cNvSpPr/>
          <p:nvPr/>
        </p:nvSpPr>
        <p:spPr>
          <a:xfrm rot="9597003">
            <a:off x="6880869" y="4285067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/>
          <p:cNvSpPr/>
          <p:nvPr/>
        </p:nvSpPr>
        <p:spPr>
          <a:xfrm rot="10907891">
            <a:off x="6419868" y="4359121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/>
          <p:cNvSpPr/>
          <p:nvPr/>
        </p:nvSpPr>
        <p:spPr>
          <a:xfrm rot="12218782">
            <a:off x="5964422" y="4256295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160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0" y="8792"/>
            <a:ext cx="12192000" cy="6865258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2137571" y="2262456"/>
            <a:ext cx="1867437" cy="596618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4142659" y="2395875"/>
            <a:ext cx="3625402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2016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7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月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25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日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-8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月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日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680749" y="2295817"/>
            <a:ext cx="13643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TIME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137571" y="3255112"/>
            <a:ext cx="1867437" cy="596618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4167568" y="3353923"/>
            <a:ext cx="3625403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冠</a:t>
            </a:r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名商指定与提供场地</a:t>
            </a:r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.</a:t>
            </a:r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桂林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2446969" y="3302473"/>
            <a:ext cx="155159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LOCATION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137571" y="4247768"/>
            <a:ext cx="1867437" cy="596618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文本框 75"/>
          <p:cNvSpPr txBox="1"/>
          <p:nvPr/>
        </p:nvSpPr>
        <p:spPr>
          <a:xfrm>
            <a:off x="4177728" y="4225437"/>
            <a:ext cx="7353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活动现场参与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人数至少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500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人，参赛人员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-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12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）名，观众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-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500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）名，媒体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-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4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）名。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方正兰亭超细黑简体" panose="02000000000000000000"/>
              <a:sym typeface="宋体" panose="02010600030101010101" pitchFamily="2" charset="-122"/>
            </a:endParaRP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比赛将会通过视频进行现场网络直播、现场全方位录像，微信、微博全国同步直播；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2641573" y="4314369"/>
            <a:ext cx="1102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SCALE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2137571" y="5240425"/>
            <a:ext cx="1867437" cy="596618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文本框 83"/>
          <p:cNvSpPr txBox="1"/>
          <p:nvPr/>
        </p:nvSpPr>
        <p:spPr>
          <a:xfrm>
            <a:off x="4177728" y="5185318"/>
            <a:ext cx="701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本次活动以“训练营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+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邀请赛”的模式为期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9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天，其中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7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天为世界冠军顶级黑带训练营届时将会有（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）名世界冠军莅临，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1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天为精英邀请赛届时将邀请（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12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）名精英参赛。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2641573" y="5276620"/>
            <a:ext cx="13259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MODE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2137571" y="1287096"/>
            <a:ext cx="1867437" cy="596618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005008" y="1393745"/>
            <a:ext cx="3625402" cy="381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“G-Roll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宋体" panose="02010600030101010101" pitchFamily="2" charset="-122"/>
              </a:rPr>
              <a:t>全国精英邀请赛”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598835" y="1325772"/>
            <a:ext cx="13067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THEME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05" name="Freeform 2866"/>
          <p:cNvSpPr>
            <a:spLocks noEditPoints="1"/>
          </p:cNvSpPr>
          <p:nvPr/>
        </p:nvSpPr>
        <p:spPr bwMode="auto">
          <a:xfrm>
            <a:off x="1302976" y="1235276"/>
            <a:ext cx="681475" cy="710786"/>
          </a:xfrm>
          <a:custGeom>
            <a:avLst/>
            <a:gdLst>
              <a:gd name="T0" fmla="*/ 129 w 129"/>
              <a:gd name="T1" fmla="*/ 71 h 135"/>
              <a:gd name="T2" fmla="*/ 60 w 129"/>
              <a:gd name="T3" fmla="*/ 2 h 135"/>
              <a:gd name="T4" fmla="*/ 54 w 129"/>
              <a:gd name="T5" fmla="*/ 0 h 135"/>
              <a:gd name="T6" fmla="*/ 54 w 129"/>
              <a:gd name="T7" fmla="*/ 0 h 135"/>
              <a:gd name="T8" fmla="*/ 54 w 129"/>
              <a:gd name="T9" fmla="*/ 0 h 135"/>
              <a:gd name="T10" fmla="*/ 53 w 129"/>
              <a:gd name="T11" fmla="*/ 0 h 135"/>
              <a:gd name="T12" fmla="*/ 12 w 129"/>
              <a:gd name="T13" fmla="*/ 0 h 135"/>
              <a:gd name="T14" fmla="*/ 0 w 129"/>
              <a:gd name="T15" fmla="*/ 12 h 135"/>
              <a:gd name="T16" fmla="*/ 0 w 129"/>
              <a:gd name="T17" fmla="*/ 53 h 135"/>
              <a:gd name="T18" fmla="*/ 3 w 129"/>
              <a:gd name="T19" fmla="*/ 60 h 135"/>
              <a:gd name="T20" fmla="*/ 74 w 129"/>
              <a:gd name="T21" fmla="*/ 131 h 135"/>
              <a:gd name="T22" fmla="*/ 88 w 129"/>
              <a:gd name="T23" fmla="*/ 131 h 135"/>
              <a:gd name="T24" fmla="*/ 129 w 129"/>
              <a:gd name="T25" fmla="*/ 90 h 135"/>
              <a:gd name="T26" fmla="*/ 129 w 129"/>
              <a:gd name="T27" fmla="*/ 71 h 135"/>
              <a:gd name="T28" fmla="*/ 18 w 129"/>
              <a:gd name="T29" fmla="*/ 23 h 135"/>
              <a:gd name="T30" fmla="*/ 12 w 129"/>
              <a:gd name="T31" fmla="*/ 17 h 135"/>
              <a:gd name="T32" fmla="*/ 18 w 129"/>
              <a:gd name="T33" fmla="*/ 11 h 135"/>
              <a:gd name="T34" fmla="*/ 24 w 129"/>
              <a:gd name="T35" fmla="*/ 17 h 135"/>
              <a:gd name="T36" fmla="*/ 18 w 129"/>
              <a:gd name="T37" fmla="*/ 23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" h="135">
                <a:moveTo>
                  <a:pt x="129" y="71"/>
                </a:moveTo>
                <a:cubicBezTo>
                  <a:pt x="60" y="2"/>
                  <a:pt x="60" y="2"/>
                  <a:pt x="60" y="2"/>
                </a:cubicBezTo>
                <a:cubicBezTo>
                  <a:pt x="59" y="1"/>
                  <a:pt x="56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6"/>
                  <a:pt x="3" y="60"/>
                </a:cubicBezTo>
                <a:cubicBezTo>
                  <a:pt x="74" y="131"/>
                  <a:pt x="74" y="131"/>
                  <a:pt x="74" y="131"/>
                </a:cubicBezTo>
                <a:cubicBezTo>
                  <a:pt x="78" y="135"/>
                  <a:pt x="84" y="135"/>
                  <a:pt x="88" y="131"/>
                </a:cubicBezTo>
                <a:cubicBezTo>
                  <a:pt x="129" y="90"/>
                  <a:pt x="129" y="90"/>
                  <a:pt x="129" y="90"/>
                </a:cubicBezTo>
                <a:lnTo>
                  <a:pt x="129" y="71"/>
                </a:lnTo>
                <a:close/>
                <a:moveTo>
                  <a:pt x="18" y="23"/>
                </a:moveTo>
                <a:cubicBezTo>
                  <a:pt x="15" y="23"/>
                  <a:pt x="12" y="21"/>
                  <a:pt x="12" y="17"/>
                </a:cubicBezTo>
                <a:cubicBezTo>
                  <a:pt x="12" y="14"/>
                  <a:pt x="15" y="11"/>
                  <a:pt x="18" y="11"/>
                </a:cubicBezTo>
                <a:cubicBezTo>
                  <a:pt x="21" y="11"/>
                  <a:pt x="24" y="14"/>
                  <a:pt x="24" y="17"/>
                </a:cubicBezTo>
                <a:cubicBezTo>
                  <a:pt x="24" y="21"/>
                  <a:pt x="21" y="23"/>
                  <a:pt x="18" y="23"/>
                </a:cubicBezTo>
                <a:close/>
              </a:path>
            </a:pathLst>
          </a:custGeom>
          <a:solidFill>
            <a:srgbClr val="E7544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356964" y="2278059"/>
            <a:ext cx="573498" cy="559517"/>
            <a:chOff x="5492551" y="792991"/>
            <a:chExt cx="573498" cy="559517"/>
          </a:xfrm>
        </p:grpSpPr>
        <p:pic>
          <p:nvPicPr>
            <p:cNvPr id="109" name="Picture 28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551" y="792991"/>
              <a:ext cx="559515" cy="195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280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551" y="939862"/>
              <a:ext cx="559515" cy="216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280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551" y="1107717"/>
              <a:ext cx="559515" cy="244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" name="Freeform 2807"/>
            <p:cNvSpPr>
              <a:spLocks/>
            </p:cNvSpPr>
            <p:nvPr/>
          </p:nvSpPr>
          <p:spPr bwMode="auto">
            <a:xfrm>
              <a:off x="5632428" y="1016795"/>
              <a:ext cx="125889" cy="202827"/>
            </a:xfrm>
            <a:custGeom>
              <a:avLst/>
              <a:gdLst>
                <a:gd name="T0" fmla="*/ 1 w 24"/>
                <a:gd name="T1" fmla="*/ 33 h 40"/>
                <a:gd name="T2" fmla="*/ 10 w 24"/>
                <a:gd name="T3" fmla="*/ 36 h 40"/>
                <a:gd name="T4" fmla="*/ 19 w 24"/>
                <a:gd name="T5" fmla="*/ 28 h 40"/>
                <a:gd name="T6" fmla="*/ 8 w 24"/>
                <a:gd name="T7" fmla="*/ 20 h 40"/>
                <a:gd name="T8" fmla="*/ 6 w 24"/>
                <a:gd name="T9" fmla="*/ 20 h 40"/>
                <a:gd name="T10" fmla="*/ 6 w 24"/>
                <a:gd name="T11" fmla="*/ 17 h 40"/>
                <a:gd name="T12" fmla="*/ 8 w 24"/>
                <a:gd name="T13" fmla="*/ 17 h 40"/>
                <a:gd name="T14" fmla="*/ 17 w 24"/>
                <a:gd name="T15" fmla="*/ 10 h 40"/>
                <a:gd name="T16" fmla="*/ 10 w 24"/>
                <a:gd name="T17" fmla="*/ 4 h 40"/>
                <a:gd name="T18" fmla="*/ 3 w 24"/>
                <a:gd name="T19" fmla="*/ 7 h 40"/>
                <a:gd name="T20" fmla="*/ 1 w 24"/>
                <a:gd name="T21" fmla="*/ 3 h 40"/>
                <a:gd name="T22" fmla="*/ 11 w 24"/>
                <a:gd name="T23" fmla="*/ 0 h 40"/>
                <a:gd name="T24" fmla="*/ 22 w 24"/>
                <a:gd name="T25" fmla="*/ 9 h 40"/>
                <a:gd name="T26" fmla="*/ 15 w 24"/>
                <a:gd name="T27" fmla="*/ 18 h 40"/>
                <a:gd name="T28" fmla="*/ 15 w 24"/>
                <a:gd name="T29" fmla="*/ 18 h 40"/>
                <a:gd name="T30" fmla="*/ 24 w 24"/>
                <a:gd name="T31" fmla="*/ 28 h 40"/>
                <a:gd name="T32" fmla="*/ 10 w 24"/>
                <a:gd name="T33" fmla="*/ 40 h 40"/>
                <a:gd name="T34" fmla="*/ 0 w 24"/>
                <a:gd name="T35" fmla="*/ 37 h 40"/>
                <a:gd name="T36" fmla="*/ 1 w 24"/>
                <a:gd name="T3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40">
                  <a:moveTo>
                    <a:pt x="1" y="33"/>
                  </a:moveTo>
                  <a:cubicBezTo>
                    <a:pt x="3" y="34"/>
                    <a:pt x="6" y="36"/>
                    <a:pt x="10" y="36"/>
                  </a:cubicBezTo>
                  <a:cubicBezTo>
                    <a:pt x="16" y="36"/>
                    <a:pt x="19" y="32"/>
                    <a:pt x="19" y="28"/>
                  </a:cubicBezTo>
                  <a:cubicBezTo>
                    <a:pt x="18" y="23"/>
                    <a:pt x="14" y="20"/>
                    <a:pt x="8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2" y="17"/>
                    <a:pt x="17" y="15"/>
                    <a:pt x="17" y="10"/>
                  </a:cubicBezTo>
                  <a:cubicBezTo>
                    <a:pt x="17" y="7"/>
                    <a:pt x="15" y="4"/>
                    <a:pt x="10" y="4"/>
                  </a:cubicBezTo>
                  <a:cubicBezTo>
                    <a:pt x="7" y="4"/>
                    <a:pt x="4" y="5"/>
                    <a:pt x="3" y="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7" y="0"/>
                    <a:pt x="11" y="0"/>
                  </a:cubicBezTo>
                  <a:cubicBezTo>
                    <a:pt x="19" y="0"/>
                    <a:pt x="22" y="4"/>
                    <a:pt x="22" y="9"/>
                  </a:cubicBezTo>
                  <a:cubicBezTo>
                    <a:pt x="22" y="13"/>
                    <a:pt x="20" y="17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0" y="19"/>
                    <a:pt x="24" y="23"/>
                    <a:pt x="24" y="28"/>
                  </a:cubicBezTo>
                  <a:cubicBezTo>
                    <a:pt x="24" y="35"/>
                    <a:pt x="19" y="40"/>
                    <a:pt x="10" y="40"/>
                  </a:cubicBezTo>
                  <a:cubicBezTo>
                    <a:pt x="5" y="40"/>
                    <a:pt x="2" y="39"/>
                    <a:pt x="0" y="37"/>
                  </a:cubicBezTo>
                  <a:lnTo>
                    <a:pt x="1" y="33"/>
                  </a:lnTo>
                  <a:close/>
                </a:path>
              </a:pathLst>
            </a:custGeom>
            <a:solidFill>
              <a:srgbClr val="424A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808"/>
            <p:cNvSpPr>
              <a:spLocks noEditPoints="1"/>
            </p:cNvSpPr>
            <p:nvPr/>
          </p:nvSpPr>
          <p:spPr bwMode="auto">
            <a:xfrm>
              <a:off x="5786295" y="1016795"/>
              <a:ext cx="132885" cy="202827"/>
            </a:xfrm>
            <a:custGeom>
              <a:avLst/>
              <a:gdLst>
                <a:gd name="T0" fmla="*/ 26 w 26"/>
                <a:gd name="T1" fmla="*/ 20 h 40"/>
                <a:gd name="T2" fmla="*/ 13 w 26"/>
                <a:gd name="T3" fmla="*/ 40 h 40"/>
                <a:gd name="T4" fmla="*/ 0 w 26"/>
                <a:gd name="T5" fmla="*/ 20 h 40"/>
                <a:gd name="T6" fmla="*/ 14 w 26"/>
                <a:gd name="T7" fmla="*/ 0 h 40"/>
                <a:gd name="T8" fmla="*/ 26 w 26"/>
                <a:gd name="T9" fmla="*/ 20 h 40"/>
                <a:gd name="T10" fmla="*/ 5 w 26"/>
                <a:gd name="T11" fmla="*/ 20 h 40"/>
                <a:gd name="T12" fmla="*/ 13 w 26"/>
                <a:gd name="T13" fmla="*/ 36 h 40"/>
                <a:gd name="T14" fmla="*/ 21 w 26"/>
                <a:gd name="T15" fmla="*/ 20 h 40"/>
                <a:gd name="T16" fmla="*/ 13 w 26"/>
                <a:gd name="T17" fmla="*/ 4 h 40"/>
                <a:gd name="T18" fmla="*/ 5 w 26"/>
                <a:gd name="T1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0">
                  <a:moveTo>
                    <a:pt x="26" y="20"/>
                  </a:moveTo>
                  <a:cubicBezTo>
                    <a:pt x="26" y="33"/>
                    <a:pt x="21" y="40"/>
                    <a:pt x="13" y="40"/>
                  </a:cubicBezTo>
                  <a:cubicBezTo>
                    <a:pt x="5" y="40"/>
                    <a:pt x="0" y="33"/>
                    <a:pt x="0" y="20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6" y="7"/>
                    <a:pt x="26" y="20"/>
                  </a:cubicBezTo>
                  <a:close/>
                  <a:moveTo>
                    <a:pt x="5" y="20"/>
                  </a:moveTo>
                  <a:cubicBezTo>
                    <a:pt x="5" y="30"/>
                    <a:pt x="8" y="36"/>
                    <a:pt x="13" y="36"/>
                  </a:cubicBezTo>
                  <a:cubicBezTo>
                    <a:pt x="19" y="36"/>
                    <a:pt x="21" y="30"/>
                    <a:pt x="21" y="20"/>
                  </a:cubicBezTo>
                  <a:cubicBezTo>
                    <a:pt x="21" y="10"/>
                    <a:pt x="19" y="4"/>
                    <a:pt x="13" y="4"/>
                  </a:cubicBezTo>
                  <a:cubicBezTo>
                    <a:pt x="9" y="4"/>
                    <a:pt x="5" y="10"/>
                    <a:pt x="5" y="20"/>
                  </a:cubicBezTo>
                  <a:close/>
                </a:path>
              </a:pathLst>
            </a:custGeom>
            <a:solidFill>
              <a:srgbClr val="424A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2809"/>
            <p:cNvSpPr>
              <a:spLocks/>
            </p:cNvSpPr>
            <p:nvPr/>
          </p:nvSpPr>
          <p:spPr bwMode="auto">
            <a:xfrm>
              <a:off x="5884208" y="1275570"/>
              <a:ext cx="83925" cy="48960"/>
            </a:xfrm>
            <a:custGeom>
              <a:avLst/>
              <a:gdLst>
                <a:gd name="T0" fmla="*/ 12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12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5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2810"/>
            <p:cNvSpPr>
              <a:spLocks/>
            </p:cNvSpPr>
            <p:nvPr/>
          </p:nvSpPr>
          <p:spPr bwMode="auto">
            <a:xfrm>
              <a:off x="5884208" y="1275570"/>
              <a:ext cx="83925" cy="48960"/>
            </a:xfrm>
            <a:custGeom>
              <a:avLst/>
              <a:gdLst>
                <a:gd name="T0" fmla="*/ 12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12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16" name="Picture 28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60" y="1226612"/>
              <a:ext cx="125889" cy="125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Freeform 2812"/>
            <p:cNvSpPr>
              <a:spLocks/>
            </p:cNvSpPr>
            <p:nvPr/>
          </p:nvSpPr>
          <p:spPr bwMode="auto">
            <a:xfrm>
              <a:off x="5961146" y="1275570"/>
              <a:ext cx="6996" cy="48960"/>
            </a:xfrm>
            <a:custGeom>
              <a:avLst/>
              <a:gdLst>
                <a:gd name="T0" fmla="*/ 1 w 1"/>
                <a:gd name="T1" fmla="*/ 0 h 11"/>
                <a:gd name="T2" fmla="*/ 0 w 1"/>
                <a:gd name="T3" fmla="*/ 1 h 11"/>
                <a:gd name="T4" fmla="*/ 1 w 1"/>
                <a:gd name="T5" fmla="*/ 11 h 11"/>
                <a:gd name="T6" fmla="*/ 1 w 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1" y="11"/>
                    <a:pt x="1" y="1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3A1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74851" y="3156361"/>
            <a:ext cx="723740" cy="695369"/>
            <a:chOff x="4410973" y="4298692"/>
            <a:chExt cx="723740" cy="695369"/>
          </a:xfrm>
        </p:grpSpPr>
        <p:sp>
          <p:nvSpPr>
            <p:cNvPr id="118" name="Freeform 4115"/>
            <p:cNvSpPr>
              <a:spLocks/>
            </p:cNvSpPr>
            <p:nvPr/>
          </p:nvSpPr>
          <p:spPr bwMode="auto">
            <a:xfrm>
              <a:off x="4410973" y="4504466"/>
              <a:ext cx="723740" cy="489593"/>
            </a:xfrm>
            <a:custGeom>
              <a:avLst/>
              <a:gdLst>
                <a:gd name="T0" fmla="*/ 102 w 102"/>
                <a:gd name="T1" fmla="*/ 69 h 69"/>
                <a:gd name="T2" fmla="*/ 0 w 102"/>
                <a:gd name="T3" fmla="*/ 69 h 69"/>
                <a:gd name="T4" fmla="*/ 3 w 102"/>
                <a:gd name="T5" fmla="*/ 41 h 69"/>
                <a:gd name="T6" fmla="*/ 3 w 102"/>
                <a:gd name="T7" fmla="*/ 40 h 69"/>
                <a:gd name="T8" fmla="*/ 9 w 102"/>
                <a:gd name="T9" fmla="*/ 21 h 69"/>
                <a:gd name="T10" fmla="*/ 9 w 102"/>
                <a:gd name="T11" fmla="*/ 20 h 69"/>
                <a:gd name="T12" fmla="*/ 11 w 102"/>
                <a:gd name="T13" fmla="*/ 0 h 69"/>
                <a:gd name="T14" fmla="*/ 91 w 102"/>
                <a:gd name="T15" fmla="*/ 0 h 69"/>
                <a:gd name="T16" fmla="*/ 93 w 102"/>
                <a:gd name="T17" fmla="*/ 19 h 69"/>
                <a:gd name="T18" fmla="*/ 94 w 102"/>
                <a:gd name="T19" fmla="*/ 21 h 69"/>
                <a:gd name="T20" fmla="*/ 100 w 102"/>
                <a:gd name="T21" fmla="*/ 40 h 69"/>
                <a:gd name="T22" fmla="*/ 100 w 102"/>
                <a:gd name="T23" fmla="*/ 41 h 69"/>
                <a:gd name="T24" fmla="*/ 102 w 102"/>
                <a:gd name="T2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69">
                  <a:moveTo>
                    <a:pt x="102" y="69"/>
                  </a:moveTo>
                  <a:lnTo>
                    <a:pt x="0" y="69"/>
                  </a:lnTo>
                  <a:lnTo>
                    <a:pt x="3" y="41"/>
                  </a:lnTo>
                  <a:lnTo>
                    <a:pt x="3" y="40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11" y="0"/>
                  </a:lnTo>
                  <a:lnTo>
                    <a:pt x="91" y="0"/>
                  </a:lnTo>
                  <a:lnTo>
                    <a:pt x="93" y="19"/>
                  </a:lnTo>
                  <a:lnTo>
                    <a:pt x="94" y="21"/>
                  </a:lnTo>
                  <a:lnTo>
                    <a:pt x="100" y="40"/>
                  </a:lnTo>
                  <a:lnTo>
                    <a:pt x="100" y="41"/>
                  </a:lnTo>
                  <a:lnTo>
                    <a:pt x="102" y="69"/>
                  </a:lnTo>
                  <a:close/>
                </a:path>
              </a:pathLst>
            </a:custGeom>
            <a:solidFill>
              <a:srgbClr val="EAE8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4116"/>
            <p:cNvSpPr>
              <a:spLocks/>
            </p:cNvSpPr>
            <p:nvPr/>
          </p:nvSpPr>
          <p:spPr bwMode="auto">
            <a:xfrm>
              <a:off x="4410973" y="4504466"/>
              <a:ext cx="723740" cy="489593"/>
            </a:xfrm>
            <a:custGeom>
              <a:avLst/>
              <a:gdLst>
                <a:gd name="T0" fmla="*/ 102 w 102"/>
                <a:gd name="T1" fmla="*/ 69 h 69"/>
                <a:gd name="T2" fmla="*/ 0 w 102"/>
                <a:gd name="T3" fmla="*/ 69 h 69"/>
                <a:gd name="T4" fmla="*/ 3 w 102"/>
                <a:gd name="T5" fmla="*/ 41 h 69"/>
                <a:gd name="T6" fmla="*/ 3 w 102"/>
                <a:gd name="T7" fmla="*/ 40 h 69"/>
                <a:gd name="T8" fmla="*/ 9 w 102"/>
                <a:gd name="T9" fmla="*/ 21 h 69"/>
                <a:gd name="T10" fmla="*/ 9 w 102"/>
                <a:gd name="T11" fmla="*/ 20 h 69"/>
                <a:gd name="T12" fmla="*/ 11 w 102"/>
                <a:gd name="T13" fmla="*/ 0 h 69"/>
                <a:gd name="T14" fmla="*/ 91 w 102"/>
                <a:gd name="T15" fmla="*/ 0 h 69"/>
                <a:gd name="T16" fmla="*/ 93 w 102"/>
                <a:gd name="T17" fmla="*/ 19 h 69"/>
                <a:gd name="T18" fmla="*/ 94 w 102"/>
                <a:gd name="T19" fmla="*/ 21 h 69"/>
                <a:gd name="T20" fmla="*/ 100 w 102"/>
                <a:gd name="T21" fmla="*/ 40 h 69"/>
                <a:gd name="T22" fmla="*/ 100 w 102"/>
                <a:gd name="T23" fmla="*/ 41 h 69"/>
                <a:gd name="T24" fmla="*/ 102 w 102"/>
                <a:gd name="T2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69">
                  <a:moveTo>
                    <a:pt x="102" y="69"/>
                  </a:moveTo>
                  <a:lnTo>
                    <a:pt x="0" y="69"/>
                  </a:lnTo>
                  <a:lnTo>
                    <a:pt x="3" y="41"/>
                  </a:lnTo>
                  <a:lnTo>
                    <a:pt x="3" y="40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11" y="0"/>
                  </a:lnTo>
                  <a:lnTo>
                    <a:pt x="91" y="0"/>
                  </a:lnTo>
                  <a:lnTo>
                    <a:pt x="93" y="19"/>
                  </a:lnTo>
                  <a:lnTo>
                    <a:pt x="94" y="21"/>
                  </a:lnTo>
                  <a:lnTo>
                    <a:pt x="100" y="40"/>
                  </a:lnTo>
                  <a:lnTo>
                    <a:pt x="100" y="41"/>
                  </a:lnTo>
                  <a:lnTo>
                    <a:pt x="102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4117"/>
            <p:cNvSpPr>
              <a:spLocks/>
            </p:cNvSpPr>
            <p:nvPr/>
          </p:nvSpPr>
          <p:spPr bwMode="auto">
            <a:xfrm>
              <a:off x="5070854" y="4639281"/>
              <a:ext cx="7098" cy="1419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4118"/>
            <p:cNvSpPr>
              <a:spLocks/>
            </p:cNvSpPr>
            <p:nvPr/>
          </p:nvSpPr>
          <p:spPr bwMode="auto">
            <a:xfrm>
              <a:off x="5070854" y="4639281"/>
              <a:ext cx="7098" cy="1419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4119"/>
            <p:cNvSpPr>
              <a:spLocks/>
            </p:cNvSpPr>
            <p:nvPr/>
          </p:nvSpPr>
          <p:spPr bwMode="auto">
            <a:xfrm>
              <a:off x="4474831" y="4504466"/>
              <a:ext cx="603120" cy="156100"/>
            </a:xfrm>
            <a:custGeom>
              <a:avLst/>
              <a:gdLst>
                <a:gd name="T0" fmla="*/ 82 w 85"/>
                <a:gd name="T1" fmla="*/ 0 h 22"/>
                <a:gd name="T2" fmla="*/ 2 w 85"/>
                <a:gd name="T3" fmla="*/ 0 h 22"/>
                <a:gd name="T4" fmla="*/ 0 w 85"/>
                <a:gd name="T5" fmla="*/ 20 h 22"/>
                <a:gd name="T6" fmla="*/ 0 w 85"/>
                <a:gd name="T7" fmla="*/ 22 h 22"/>
                <a:gd name="T8" fmla="*/ 85 w 85"/>
                <a:gd name="T9" fmla="*/ 21 h 22"/>
                <a:gd name="T10" fmla="*/ 85 w 85"/>
                <a:gd name="T11" fmla="*/ 21 h 22"/>
                <a:gd name="T12" fmla="*/ 84 w 85"/>
                <a:gd name="T13" fmla="*/ 19 h 22"/>
                <a:gd name="T14" fmla="*/ 84 w 85"/>
                <a:gd name="T15" fmla="*/ 19 h 22"/>
                <a:gd name="T16" fmla="*/ 84 w 85"/>
                <a:gd name="T17" fmla="*/ 19 h 22"/>
                <a:gd name="T18" fmla="*/ 82 w 85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22">
                  <a:moveTo>
                    <a:pt x="82" y="0"/>
                  </a:moveTo>
                  <a:lnTo>
                    <a:pt x="2" y="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FCD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4120"/>
            <p:cNvSpPr>
              <a:spLocks/>
            </p:cNvSpPr>
            <p:nvPr/>
          </p:nvSpPr>
          <p:spPr bwMode="auto">
            <a:xfrm>
              <a:off x="4474831" y="4504466"/>
              <a:ext cx="603120" cy="156100"/>
            </a:xfrm>
            <a:custGeom>
              <a:avLst/>
              <a:gdLst>
                <a:gd name="T0" fmla="*/ 82 w 85"/>
                <a:gd name="T1" fmla="*/ 0 h 22"/>
                <a:gd name="T2" fmla="*/ 2 w 85"/>
                <a:gd name="T3" fmla="*/ 0 h 22"/>
                <a:gd name="T4" fmla="*/ 0 w 85"/>
                <a:gd name="T5" fmla="*/ 20 h 22"/>
                <a:gd name="T6" fmla="*/ 0 w 85"/>
                <a:gd name="T7" fmla="*/ 22 h 22"/>
                <a:gd name="T8" fmla="*/ 85 w 85"/>
                <a:gd name="T9" fmla="*/ 21 h 22"/>
                <a:gd name="T10" fmla="*/ 85 w 85"/>
                <a:gd name="T11" fmla="*/ 21 h 22"/>
                <a:gd name="T12" fmla="*/ 84 w 85"/>
                <a:gd name="T13" fmla="*/ 19 h 22"/>
                <a:gd name="T14" fmla="*/ 84 w 85"/>
                <a:gd name="T15" fmla="*/ 19 h 22"/>
                <a:gd name="T16" fmla="*/ 84 w 85"/>
                <a:gd name="T17" fmla="*/ 19 h 22"/>
                <a:gd name="T18" fmla="*/ 82 w 85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22">
                  <a:moveTo>
                    <a:pt x="82" y="0"/>
                  </a:moveTo>
                  <a:lnTo>
                    <a:pt x="2" y="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4121"/>
            <p:cNvSpPr>
              <a:spLocks/>
            </p:cNvSpPr>
            <p:nvPr/>
          </p:nvSpPr>
          <p:spPr bwMode="auto">
            <a:xfrm>
              <a:off x="4410973" y="4788288"/>
              <a:ext cx="723740" cy="205773"/>
            </a:xfrm>
            <a:custGeom>
              <a:avLst/>
              <a:gdLst>
                <a:gd name="T0" fmla="*/ 100 w 102"/>
                <a:gd name="T1" fmla="*/ 0 h 29"/>
                <a:gd name="T2" fmla="*/ 3 w 102"/>
                <a:gd name="T3" fmla="*/ 0 h 29"/>
                <a:gd name="T4" fmla="*/ 3 w 102"/>
                <a:gd name="T5" fmla="*/ 0 h 29"/>
                <a:gd name="T6" fmla="*/ 3 w 102"/>
                <a:gd name="T7" fmla="*/ 1 h 29"/>
                <a:gd name="T8" fmla="*/ 0 w 102"/>
                <a:gd name="T9" fmla="*/ 29 h 29"/>
                <a:gd name="T10" fmla="*/ 102 w 102"/>
                <a:gd name="T11" fmla="*/ 29 h 29"/>
                <a:gd name="T12" fmla="*/ 100 w 102"/>
                <a:gd name="T13" fmla="*/ 1 h 29"/>
                <a:gd name="T14" fmla="*/ 100 w 10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9">
                  <a:moveTo>
                    <a:pt x="10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9"/>
                  </a:lnTo>
                  <a:lnTo>
                    <a:pt x="102" y="29"/>
                  </a:lnTo>
                  <a:lnTo>
                    <a:pt x="100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CFCD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4122"/>
            <p:cNvSpPr>
              <a:spLocks/>
            </p:cNvSpPr>
            <p:nvPr/>
          </p:nvSpPr>
          <p:spPr bwMode="auto">
            <a:xfrm>
              <a:off x="4410973" y="4788288"/>
              <a:ext cx="723740" cy="205773"/>
            </a:xfrm>
            <a:custGeom>
              <a:avLst/>
              <a:gdLst>
                <a:gd name="T0" fmla="*/ 100 w 102"/>
                <a:gd name="T1" fmla="*/ 0 h 29"/>
                <a:gd name="T2" fmla="*/ 3 w 102"/>
                <a:gd name="T3" fmla="*/ 0 h 29"/>
                <a:gd name="T4" fmla="*/ 3 w 102"/>
                <a:gd name="T5" fmla="*/ 0 h 29"/>
                <a:gd name="T6" fmla="*/ 3 w 102"/>
                <a:gd name="T7" fmla="*/ 1 h 29"/>
                <a:gd name="T8" fmla="*/ 0 w 102"/>
                <a:gd name="T9" fmla="*/ 29 h 29"/>
                <a:gd name="T10" fmla="*/ 102 w 102"/>
                <a:gd name="T11" fmla="*/ 29 h 29"/>
                <a:gd name="T12" fmla="*/ 100 w 102"/>
                <a:gd name="T13" fmla="*/ 1 h 29"/>
                <a:gd name="T14" fmla="*/ 100 w 10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9">
                  <a:moveTo>
                    <a:pt x="10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9"/>
                  </a:lnTo>
                  <a:lnTo>
                    <a:pt x="102" y="29"/>
                  </a:lnTo>
                  <a:lnTo>
                    <a:pt x="100" y="1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4123"/>
            <p:cNvSpPr>
              <a:spLocks/>
            </p:cNvSpPr>
            <p:nvPr/>
          </p:nvSpPr>
          <p:spPr bwMode="auto">
            <a:xfrm>
              <a:off x="4943136" y="4731524"/>
              <a:ext cx="141909" cy="49671"/>
            </a:xfrm>
            <a:custGeom>
              <a:avLst/>
              <a:gdLst>
                <a:gd name="T0" fmla="*/ 28 w 28"/>
                <a:gd name="T1" fmla="*/ 10 h 10"/>
                <a:gd name="T2" fmla="*/ 25 w 28"/>
                <a:gd name="T3" fmla="*/ 0 h 10"/>
                <a:gd name="T4" fmla="*/ 0 w 28"/>
                <a:gd name="T5" fmla="*/ 10 h 10"/>
                <a:gd name="T6" fmla="*/ 28 w 28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0">
                  <a:moveTo>
                    <a:pt x="28" y="1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8" y="1"/>
                    <a:pt x="10" y="4"/>
                    <a:pt x="0" y="10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87C8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4124"/>
            <p:cNvSpPr>
              <a:spLocks/>
            </p:cNvSpPr>
            <p:nvPr/>
          </p:nvSpPr>
          <p:spPr bwMode="auto">
            <a:xfrm>
              <a:off x="4730269" y="4802477"/>
              <a:ext cx="361873" cy="170293"/>
            </a:xfrm>
            <a:custGeom>
              <a:avLst/>
              <a:gdLst>
                <a:gd name="T0" fmla="*/ 69 w 71"/>
                <a:gd name="T1" fmla="*/ 0 h 33"/>
                <a:gd name="T2" fmla="*/ 35 w 71"/>
                <a:gd name="T3" fmla="*/ 0 h 33"/>
                <a:gd name="T4" fmla="*/ 0 w 71"/>
                <a:gd name="T5" fmla="*/ 33 h 33"/>
                <a:gd name="T6" fmla="*/ 71 w 71"/>
                <a:gd name="T7" fmla="*/ 33 h 33"/>
                <a:gd name="T8" fmla="*/ 69 w 7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3">
                  <a:moveTo>
                    <a:pt x="69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3" y="7"/>
                    <a:pt x="11" y="18"/>
                    <a:pt x="0" y="33"/>
                  </a:cubicBezTo>
                  <a:cubicBezTo>
                    <a:pt x="71" y="33"/>
                    <a:pt x="71" y="33"/>
                    <a:pt x="71" y="33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87C8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4125"/>
            <p:cNvSpPr>
              <a:spLocks/>
            </p:cNvSpPr>
            <p:nvPr/>
          </p:nvSpPr>
          <p:spPr bwMode="auto">
            <a:xfrm>
              <a:off x="4503211" y="4525750"/>
              <a:ext cx="283820" cy="106436"/>
            </a:xfrm>
            <a:custGeom>
              <a:avLst/>
              <a:gdLst>
                <a:gd name="T0" fmla="*/ 55 w 55"/>
                <a:gd name="T1" fmla="*/ 12 h 21"/>
                <a:gd name="T2" fmla="*/ 51 w 55"/>
                <a:gd name="T3" fmla="*/ 0 h 21"/>
                <a:gd name="T4" fmla="*/ 2 w 55"/>
                <a:gd name="T5" fmla="*/ 0 h 21"/>
                <a:gd name="T6" fmla="*/ 0 w 55"/>
                <a:gd name="T7" fmla="*/ 21 h 21"/>
                <a:gd name="T8" fmla="*/ 44 w 55"/>
                <a:gd name="T9" fmla="*/ 21 h 21"/>
                <a:gd name="T10" fmla="*/ 55 w 55"/>
                <a:gd name="T1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1">
                  <a:moveTo>
                    <a:pt x="55" y="12"/>
                  </a:moveTo>
                  <a:cubicBezTo>
                    <a:pt x="54" y="8"/>
                    <a:pt x="53" y="4"/>
                    <a:pt x="5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6" y="17"/>
                    <a:pt x="50" y="14"/>
                    <a:pt x="55" y="12"/>
                  </a:cubicBezTo>
                  <a:close/>
                </a:path>
              </a:pathLst>
            </a:custGeom>
            <a:solidFill>
              <a:srgbClr val="87C8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4126"/>
            <p:cNvSpPr>
              <a:spLocks/>
            </p:cNvSpPr>
            <p:nvPr/>
          </p:nvSpPr>
          <p:spPr bwMode="auto">
            <a:xfrm>
              <a:off x="4446447" y="4802477"/>
              <a:ext cx="404447" cy="170293"/>
            </a:xfrm>
            <a:custGeom>
              <a:avLst/>
              <a:gdLst>
                <a:gd name="T0" fmla="*/ 78 w 78"/>
                <a:gd name="T1" fmla="*/ 0 h 33"/>
                <a:gd name="T2" fmla="*/ 3 w 78"/>
                <a:gd name="T3" fmla="*/ 0 h 33"/>
                <a:gd name="T4" fmla="*/ 0 w 78"/>
                <a:gd name="T5" fmla="*/ 33 h 33"/>
                <a:gd name="T6" fmla="*/ 46 w 78"/>
                <a:gd name="T7" fmla="*/ 33 h 33"/>
                <a:gd name="T8" fmla="*/ 78 w 78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33">
                  <a:moveTo>
                    <a:pt x="7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52" y="24"/>
                    <a:pt x="63" y="11"/>
                    <a:pt x="78" y="0"/>
                  </a:cubicBezTo>
                  <a:close/>
                </a:path>
              </a:pathLst>
            </a:custGeom>
            <a:solidFill>
              <a:srgbClr val="87C8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4127"/>
            <p:cNvSpPr>
              <a:spLocks/>
            </p:cNvSpPr>
            <p:nvPr/>
          </p:nvSpPr>
          <p:spPr bwMode="auto">
            <a:xfrm>
              <a:off x="4467738" y="4525750"/>
              <a:ext cx="596022" cy="255440"/>
            </a:xfrm>
            <a:custGeom>
              <a:avLst/>
              <a:gdLst>
                <a:gd name="T0" fmla="*/ 117 w 117"/>
                <a:gd name="T1" fmla="*/ 35 h 50"/>
                <a:gd name="T2" fmla="*/ 113 w 117"/>
                <a:gd name="T3" fmla="*/ 23 h 50"/>
                <a:gd name="T4" fmla="*/ 110 w 117"/>
                <a:gd name="T5" fmla="*/ 0 h 50"/>
                <a:gd name="T6" fmla="*/ 88 w 117"/>
                <a:gd name="T7" fmla="*/ 0 h 50"/>
                <a:gd name="T8" fmla="*/ 84 w 117"/>
                <a:gd name="T9" fmla="*/ 12 h 50"/>
                <a:gd name="T10" fmla="*/ 95 w 117"/>
                <a:gd name="T11" fmla="*/ 25 h 50"/>
                <a:gd name="T12" fmla="*/ 73 w 117"/>
                <a:gd name="T13" fmla="*/ 40 h 50"/>
                <a:gd name="T14" fmla="*/ 52 w 117"/>
                <a:gd name="T15" fmla="*/ 28 h 50"/>
                <a:gd name="T16" fmla="*/ 6 w 117"/>
                <a:gd name="T17" fmla="*/ 28 h 50"/>
                <a:gd name="T18" fmla="*/ 0 w 117"/>
                <a:gd name="T19" fmla="*/ 50 h 50"/>
                <a:gd name="T20" fmla="*/ 80 w 117"/>
                <a:gd name="T21" fmla="*/ 50 h 50"/>
                <a:gd name="T22" fmla="*/ 117 w 117"/>
                <a:gd name="T2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50">
                  <a:moveTo>
                    <a:pt x="117" y="35"/>
                  </a:moveTo>
                  <a:cubicBezTo>
                    <a:pt x="113" y="23"/>
                    <a:pt x="113" y="23"/>
                    <a:pt x="113" y="23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7" y="4"/>
                    <a:pt x="85" y="8"/>
                    <a:pt x="84" y="12"/>
                  </a:cubicBezTo>
                  <a:cubicBezTo>
                    <a:pt x="91" y="14"/>
                    <a:pt x="95" y="19"/>
                    <a:pt x="95" y="25"/>
                  </a:cubicBezTo>
                  <a:cubicBezTo>
                    <a:pt x="95" y="33"/>
                    <a:pt x="86" y="40"/>
                    <a:pt x="73" y="40"/>
                  </a:cubicBezTo>
                  <a:cubicBezTo>
                    <a:pt x="63" y="40"/>
                    <a:pt x="54" y="35"/>
                    <a:pt x="5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91" y="43"/>
                    <a:pt x="103" y="38"/>
                    <a:pt x="117" y="35"/>
                  </a:cubicBezTo>
                  <a:close/>
                </a:path>
              </a:pathLst>
            </a:custGeom>
            <a:solidFill>
              <a:srgbClr val="87C8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4128"/>
            <p:cNvSpPr>
              <a:spLocks noEditPoints="1"/>
            </p:cNvSpPr>
            <p:nvPr/>
          </p:nvSpPr>
          <p:spPr bwMode="auto">
            <a:xfrm>
              <a:off x="4751558" y="4298692"/>
              <a:ext cx="191582" cy="390253"/>
            </a:xfrm>
            <a:custGeom>
              <a:avLst/>
              <a:gdLst>
                <a:gd name="T0" fmla="*/ 14 w 37"/>
                <a:gd name="T1" fmla="*/ 62 h 77"/>
                <a:gd name="T2" fmla="*/ 5 w 37"/>
                <a:gd name="T3" fmla="*/ 69 h 77"/>
                <a:gd name="T4" fmla="*/ 17 w 37"/>
                <a:gd name="T5" fmla="*/ 77 h 77"/>
                <a:gd name="T6" fmla="*/ 30 w 37"/>
                <a:gd name="T7" fmla="*/ 69 h 77"/>
                <a:gd name="T8" fmla="*/ 21 w 37"/>
                <a:gd name="T9" fmla="*/ 62 h 77"/>
                <a:gd name="T10" fmla="*/ 36 w 37"/>
                <a:gd name="T11" fmla="*/ 25 h 77"/>
                <a:gd name="T12" fmla="*/ 37 w 37"/>
                <a:gd name="T13" fmla="*/ 18 h 77"/>
                <a:gd name="T14" fmla="*/ 18 w 37"/>
                <a:gd name="T15" fmla="*/ 0 h 77"/>
                <a:gd name="T16" fmla="*/ 0 w 37"/>
                <a:gd name="T17" fmla="*/ 18 h 77"/>
                <a:gd name="T18" fmla="*/ 1 w 37"/>
                <a:gd name="T19" fmla="*/ 24 h 77"/>
                <a:gd name="T20" fmla="*/ 14 w 37"/>
                <a:gd name="T21" fmla="*/ 62 h 77"/>
                <a:gd name="T22" fmla="*/ 25 w 37"/>
                <a:gd name="T23" fmla="*/ 69 h 77"/>
                <a:gd name="T24" fmla="*/ 17 w 37"/>
                <a:gd name="T25" fmla="*/ 74 h 77"/>
                <a:gd name="T26" fmla="*/ 10 w 37"/>
                <a:gd name="T27" fmla="*/ 69 h 77"/>
                <a:gd name="T28" fmla="*/ 15 w 37"/>
                <a:gd name="T29" fmla="*/ 65 h 77"/>
                <a:gd name="T30" fmla="*/ 17 w 37"/>
                <a:gd name="T31" fmla="*/ 69 h 77"/>
                <a:gd name="T32" fmla="*/ 19 w 37"/>
                <a:gd name="T33" fmla="*/ 65 h 77"/>
                <a:gd name="T34" fmla="*/ 25 w 37"/>
                <a:gd name="T35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77">
                  <a:moveTo>
                    <a:pt x="14" y="62"/>
                  </a:moveTo>
                  <a:cubicBezTo>
                    <a:pt x="9" y="63"/>
                    <a:pt x="5" y="66"/>
                    <a:pt x="5" y="69"/>
                  </a:cubicBezTo>
                  <a:cubicBezTo>
                    <a:pt x="5" y="74"/>
                    <a:pt x="11" y="77"/>
                    <a:pt x="17" y="77"/>
                  </a:cubicBezTo>
                  <a:cubicBezTo>
                    <a:pt x="24" y="77"/>
                    <a:pt x="30" y="74"/>
                    <a:pt x="30" y="69"/>
                  </a:cubicBezTo>
                  <a:cubicBezTo>
                    <a:pt x="30" y="66"/>
                    <a:pt x="26" y="63"/>
                    <a:pt x="21" y="62"/>
                  </a:cubicBezTo>
                  <a:cubicBezTo>
                    <a:pt x="25" y="50"/>
                    <a:pt x="34" y="30"/>
                    <a:pt x="36" y="25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0"/>
                    <a:pt x="0" y="22"/>
                    <a:pt x="1" y="24"/>
                  </a:cubicBezTo>
                  <a:cubicBezTo>
                    <a:pt x="2" y="28"/>
                    <a:pt x="10" y="50"/>
                    <a:pt x="14" y="62"/>
                  </a:cubicBezTo>
                  <a:close/>
                  <a:moveTo>
                    <a:pt x="25" y="69"/>
                  </a:moveTo>
                  <a:cubicBezTo>
                    <a:pt x="25" y="72"/>
                    <a:pt x="22" y="74"/>
                    <a:pt x="17" y="74"/>
                  </a:cubicBezTo>
                  <a:cubicBezTo>
                    <a:pt x="13" y="74"/>
                    <a:pt x="10" y="72"/>
                    <a:pt x="10" y="69"/>
                  </a:cubicBezTo>
                  <a:cubicBezTo>
                    <a:pt x="10" y="67"/>
                    <a:pt x="12" y="65"/>
                    <a:pt x="15" y="65"/>
                  </a:cubicBezTo>
                  <a:cubicBezTo>
                    <a:pt x="16" y="68"/>
                    <a:pt x="17" y="69"/>
                    <a:pt x="17" y="69"/>
                  </a:cubicBezTo>
                  <a:cubicBezTo>
                    <a:pt x="17" y="69"/>
                    <a:pt x="18" y="68"/>
                    <a:pt x="19" y="65"/>
                  </a:cubicBezTo>
                  <a:cubicBezTo>
                    <a:pt x="22" y="65"/>
                    <a:pt x="25" y="67"/>
                    <a:pt x="25" y="69"/>
                  </a:cubicBezTo>
                  <a:close/>
                </a:path>
              </a:pathLst>
            </a:custGeom>
            <a:solidFill>
              <a:srgbClr val="F75A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Oval 4129"/>
            <p:cNvSpPr>
              <a:spLocks noChangeArrowheads="1"/>
            </p:cNvSpPr>
            <p:nvPr/>
          </p:nvSpPr>
          <p:spPr bwMode="auto">
            <a:xfrm>
              <a:off x="4779938" y="4334174"/>
              <a:ext cx="127718" cy="113527"/>
            </a:xfrm>
            <a:prstGeom prst="ellipse">
              <a:avLst/>
            </a:prstGeom>
            <a:solidFill>
              <a:srgbClr val="3735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Oval 4130"/>
            <p:cNvSpPr>
              <a:spLocks noChangeArrowheads="1"/>
            </p:cNvSpPr>
            <p:nvPr/>
          </p:nvSpPr>
          <p:spPr bwMode="auto">
            <a:xfrm>
              <a:off x="4801222" y="4348368"/>
              <a:ext cx="85144" cy="85144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76097" y="4172328"/>
            <a:ext cx="535231" cy="677099"/>
            <a:chOff x="3288740" y="4120061"/>
            <a:chExt cx="535231" cy="677099"/>
          </a:xfrm>
        </p:grpSpPr>
        <p:sp>
          <p:nvSpPr>
            <p:cNvPr id="134" name="Freeform 5289"/>
            <p:cNvSpPr>
              <a:spLocks/>
            </p:cNvSpPr>
            <p:nvPr/>
          </p:nvSpPr>
          <p:spPr bwMode="auto">
            <a:xfrm>
              <a:off x="3417714" y="4120061"/>
              <a:ext cx="277290" cy="348220"/>
            </a:xfrm>
            <a:custGeom>
              <a:avLst/>
              <a:gdLst>
                <a:gd name="T0" fmla="*/ 4 w 59"/>
                <a:gd name="T1" fmla="*/ 50 h 75"/>
                <a:gd name="T2" fmla="*/ 28 w 59"/>
                <a:gd name="T3" fmla="*/ 75 h 75"/>
                <a:gd name="T4" fmla="*/ 53 w 59"/>
                <a:gd name="T5" fmla="*/ 50 h 75"/>
                <a:gd name="T6" fmla="*/ 55 w 59"/>
                <a:gd name="T7" fmla="*/ 46 h 75"/>
                <a:gd name="T8" fmla="*/ 54 w 59"/>
                <a:gd name="T9" fmla="*/ 38 h 75"/>
                <a:gd name="T10" fmla="*/ 50 w 59"/>
                <a:gd name="T11" fmla="*/ 14 h 75"/>
                <a:gd name="T12" fmla="*/ 22 w 59"/>
                <a:gd name="T13" fmla="*/ 3 h 75"/>
                <a:gd name="T14" fmla="*/ 18 w 59"/>
                <a:gd name="T15" fmla="*/ 5 h 75"/>
                <a:gd name="T16" fmla="*/ 4 w 59"/>
                <a:gd name="T17" fmla="*/ 20 h 75"/>
                <a:gd name="T18" fmla="*/ 3 w 59"/>
                <a:gd name="T19" fmla="*/ 38 h 75"/>
                <a:gd name="T20" fmla="*/ 2 w 59"/>
                <a:gd name="T21" fmla="*/ 46 h 75"/>
                <a:gd name="T22" fmla="*/ 4 w 59"/>
                <a:gd name="T23" fmla="*/ 5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75">
                  <a:moveTo>
                    <a:pt x="4" y="50"/>
                  </a:moveTo>
                  <a:cubicBezTo>
                    <a:pt x="6" y="62"/>
                    <a:pt x="18" y="75"/>
                    <a:pt x="28" y="75"/>
                  </a:cubicBezTo>
                  <a:cubicBezTo>
                    <a:pt x="39" y="75"/>
                    <a:pt x="51" y="61"/>
                    <a:pt x="53" y="50"/>
                  </a:cubicBezTo>
                  <a:cubicBezTo>
                    <a:pt x="53" y="49"/>
                    <a:pt x="54" y="48"/>
                    <a:pt x="55" y="46"/>
                  </a:cubicBezTo>
                  <a:cubicBezTo>
                    <a:pt x="55" y="46"/>
                    <a:pt x="57" y="37"/>
                    <a:pt x="54" y="38"/>
                  </a:cubicBezTo>
                  <a:cubicBezTo>
                    <a:pt x="55" y="35"/>
                    <a:pt x="59" y="22"/>
                    <a:pt x="50" y="14"/>
                  </a:cubicBezTo>
                  <a:cubicBezTo>
                    <a:pt x="39" y="5"/>
                    <a:pt x="22" y="3"/>
                    <a:pt x="22" y="3"/>
                  </a:cubicBezTo>
                  <a:cubicBezTo>
                    <a:pt x="22" y="3"/>
                    <a:pt x="24" y="0"/>
                    <a:pt x="18" y="5"/>
                  </a:cubicBezTo>
                  <a:cubicBezTo>
                    <a:pt x="18" y="5"/>
                    <a:pt x="8" y="9"/>
                    <a:pt x="4" y="20"/>
                  </a:cubicBezTo>
                  <a:cubicBezTo>
                    <a:pt x="4" y="20"/>
                    <a:pt x="1" y="24"/>
                    <a:pt x="3" y="38"/>
                  </a:cubicBezTo>
                  <a:cubicBezTo>
                    <a:pt x="0" y="37"/>
                    <a:pt x="2" y="46"/>
                    <a:pt x="2" y="46"/>
                  </a:cubicBezTo>
                  <a:cubicBezTo>
                    <a:pt x="3" y="48"/>
                    <a:pt x="4" y="49"/>
                    <a:pt x="4" y="50"/>
                  </a:cubicBezTo>
                  <a:close/>
                </a:path>
              </a:pathLst>
            </a:custGeom>
            <a:solidFill>
              <a:srgbClr val="EAE8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5290"/>
            <p:cNvSpPr>
              <a:spLocks/>
            </p:cNvSpPr>
            <p:nvPr/>
          </p:nvSpPr>
          <p:spPr bwMode="auto">
            <a:xfrm>
              <a:off x="3288740" y="4442489"/>
              <a:ext cx="535231" cy="354671"/>
            </a:xfrm>
            <a:custGeom>
              <a:avLst/>
              <a:gdLst>
                <a:gd name="T0" fmla="*/ 105 w 115"/>
                <a:gd name="T1" fmla="*/ 19 h 76"/>
                <a:gd name="T2" fmla="*/ 83 w 115"/>
                <a:gd name="T3" fmla="*/ 7 h 76"/>
                <a:gd name="T4" fmla="*/ 73 w 115"/>
                <a:gd name="T5" fmla="*/ 0 h 76"/>
                <a:gd name="T6" fmla="*/ 61 w 115"/>
                <a:gd name="T7" fmla="*/ 15 h 76"/>
                <a:gd name="T8" fmla="*/ 52 w 115"/>
                <a:gd name="T9" fmla="*/ 16 h 76"/>
                <a:gd name="T10" fmla="*/ 39 w 115"/>
                <a:gd name="T11" fmla="*/ 0 h 76"/>
                <a:gd name="T12" fmla="*/ 18 w 115"/>
                <a:gd name="T13" fmla="*/ 11 h 76"/>
                <a:gd name="T14" fmla="*/ 9 w 115"/>
                <a:gd name="T15" fmla="*/ 17 h 76"/>
                <a:gd name="T16" fmla="*/ 0 w 115"/>
                <a:gd name="T17" fmla="*/ 58 h 76"/>
                <a:gd name="T18" fmla="*/ 2 w 115"/>
                <a:gd name="T19" fmla="*/ 65 h 76"/>
                <a:gd name="T20" fmla="*/ 52 w 115"/>
                <a:gd name="T21" fmla="*/ 76 h 76"/>
                <a:gd name="T22" fmla="*/ 61 w 115"/>
                <a:gd name="T23" fmla="*/ 76 h 76"/>
                <a:gd name="T24" fmla="*/ 109 w 115"/>
                <a:gd name="T25" fmla="*/ 67 h 76"/>
                <a:gd name="T26" fmla="*/ 112 w 115"/>
                <a:gd name="T27" fmla="*/ 63 h 76"/>
                <a:gd name="T28" fmla="*/ 105 w 115"/>
                <a:gd name="T29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76">
                  <a:moveTo>
                    <a:pt x="105" y="19"/>
                  </a:moveTo>
                  <a:cubicBezTo>
                    <a:pt x="102" y="13"/>
                    <a:pt x="83" y="7"/>
                    <a:pt x="83" y="7"/>
                  </a:cubicBezTo>
                  <a:cubicBezTo>
                    <a:pt x="73" y="3"/>
                    <a:pt x="73" y="0"/>
                    <a:pt x="73" y="0"/>
                  </a:cubicBezTo>
                  <a:cubicBezTo>
                    <a:pt x="69" y="9"/>
                    <a:pt x="64" y="13"/>
                    <a:pt x="61" y="15"/>
                  </a:cubicBezTo>
                  <a:cubicBezTo>
                    <a:pt x="59" y="17"/>
                    <a:pt x="52" y="16"/>
                    <a:pt x="52" y="16"/>
                  </a:cubicBezTo>
                  <a:cubicBezTo>
                    <a:pt x="43" y="14"/>
                    <a:pt x="39" y="0"/>
                    <a:pt x="39" y="0"/>
                  </a:cubicBezTo>
                  <a:cubicBezTo>
                    <a:pt x="38" y="5"/>
                    <a:pt x="18" y="11"/>
                    <a:pt x="18" y="11"/>
                  </a:cubicBezTo>
                  <a:cubicBezTo>
                    <a:pt x="12" y="13"/>
                    <a:pt x="9" y="17"/>
                    <a:pt x="9" y="17"/>
                  </a:cubicBezTo>
                  <a:cubicBezTo>
                    <a:pt x="1" y="30"/>
                    <a:pt x="0" y="58"/>
                    <a:pt x="0" y="58"/>
                  </a:cubicBezTo>
                  <a:cubicBezTo>
                    <a:pt x="0" y="65"/>
                    <a:pt x="2" y="65"/>
                    <a:pt x="2" y="65"/>
                  </a:cubicBezTo>
                  <a:cubicBezTo>
                    <a:pt x="20" y="73"/>
                    <a:pt x="47" y="75"/>
                    <a:pt x="52" y="76"/>
                  </a:cubicBezTo>
                  <a:cubicBezTo>
                    <a:pt x="56" y="76"/>
                    <a:pt x="61" y="76"/>
                    <a:pt x="61" y="76"/>
                  </a:cubicBezTo>
                  <a:cubicBezTo>
                    <a:pt x="89" y="75"/>
                    <a:pt x="109" y="67"/>
                    <a:pt x="109" y="67"/>
                  </a:cubicBezTo>
                  <a:cubicBezTo>
                    <a:pt x="112" y="65"/>
                    <a:pt x="112" y="63"/>
                    <a:pt x="112" y="63"/>
                  </a:cubicBezTo>
                  <a:cubicBezTo>
                    <a:pt x="115" y="42"/>
                    <a:pt x="105" y="19"/>
                    <a:pt x="105" y="19"/>
                  </a:cubicBezTo>
                </a:path>
              </a:pathLst>
            </a:custGeom>
            <a:solidFill>
              <a:srgbClr val="98BB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5291"/>
            <p:cNvSpPr>
              <a:spLocks noEditPoints="1"/>
            </p:cNvSpPr>
            <p:nvPr/>
          </p:nvSpPr>
          <p:spPr bwMode="auto">
            <a:xfrm>
              <a:off x="3527339" y="4513423"/>
              <a:ext cx="45142" cy="6451"/>
            </a:xfrm>
            <a:custGeom>
              <a:avLst/>
              <a:gdLst>
                <a:gd name="T0" fmla="*/ 0 w 10"/>
                <a:gd name="T1" fmla="*/ 1 h 1"/>
                <a:gd name="T2" fmla="*/ 0 w 10"/>
                <a:gd name="T3" fmla="*/ 1 h 1"/>
                <a:gd name="T4" fmla="*/ 1 w 10"/>
                <a:gd name="T5" fmla="*/ 1 h 1"/>
                <a:gd name="T6" fmla="*/ 3 w 10"/>
                <a:gd name="T7" fmla="*/ 1 h 1"/>
                <a:gd name="T8" fmla="*/ 0 w 10"/>
                <a:gd name="T9" fmla="*/ 1 h 1"/>
                <a:gd name="T10" fmla="*/ 10 w 10"/>
                <a:gd name="T11" fmla="*/ 0 h 1"/>
                <a:gd name="T12" fmla="*/ 5 w 10"/>
                <a:gd name="T13" fmla="*/ 1 h 1"/>
                <a:gd name="T14" fmla="*/ 10 w 10"/>
                <a:gd name="T15" fmla="*/ 0 h 1"/>
                <a:gd name="T16" fmla="*/ 10 w 10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1" y="1"/>
                    <a:pt x="0" y="1"/>
                    <a:pt x="0" y="1"/>
                  </a:cubicBezTo>
                  <a:moveTo>
                    <a:pt x="10" y="0"/>
                  </a:moveTo>
                  <a:cubicBezTo>
                    <a:pt x="10" y="0"/>
                    <a:pt x="7" y="1"/>
                    <a:pt x="5" y="1"/>
                  </a:cubicBezTo>
                  <a:cubicBezTo>
                    <a:pt x="7" y="1"/>
                    <a:pt x="9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5292"/>
            <p:cNvSpPr>
              <a:spLocks/>
            </p:cNvSpPr>
            <p:nvPr/>
          </p:nvSpPr>
          <p:spPr bwMode="auto">
            <a:xfrm>
              <a:off x="3527339" y="4513423"/>
              <a:ext cx="45142" cy="154767"/>
            </a:xfrm>
            <a:custGeom>
              <a:avLst/>
              <a:gdLst>
                <a:gd name="T0" fmla="*/ 10 w 10"/>
                <a:gd name="T1" fmla="*/ 0 h 33"/>
                <a:gd name="T2" fmla="*/ 5 w 10"/>
                <a:gd name="T3" fmla="*/ 1 h 33"/>
                <a:gd name="T4" fmla="*/ 3 w 10"/>
                <a:gd name="T5" fmla="*/ 1 h 33"/>
                <a:gd name="T6" fmla="*/ 3 w 10"/>
                <a:gd name="T7" fmla="*/ 1 h 33"/>
                <a:gd name="T8" fmla="*/ 1 w 10"/>
                <a:gd name="T9" fmla="*/ 1 h 33"/>
                <a:gd name="T10" fmla="*/ 0 w 10"/>
                <a:gd name="T11" fmla="*/ 1 h 33"/>
                <a:gd name="T12" fmla="*/ 6 w 10"/>
                <a:gd name="T13" fmla="*/ 33 h 33"/>
                <a:gd name="T14" fmla="*/ 10 w 10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10" y="0"/>
                  </a:moveTo>
                  <a:cubicBezTo>
                    <a:pt x="9" y="1"/>
                    <a:pt x="7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8099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21992" y="5321922"/>
            <a:ext cx="643440" cy="433624"/>
            <a:chOff x="4268616" y="855936"/>
            <a:chExt cx="643440" cy="433624"/>
          </a:xfrm>
        </p:grpSpPr>
        <p:sp>
          <p:nvSpPr>
            <p:cNvPr id="138" name="Freeform 2784"/>
            <p:cNvSpPr>
              <a:spLocks/>
            </p:cNvSpPr>
            <p:nvPr/>
          </p:nvSpPr>
          <p:spPr bwMode="auto">
            <a:xfrm>
              <a:off x="4268616" y="897898"/>
              <a:ext cx="643440" cy="391660"/>
            </a:xfrm>
            <a:custGeom>
              <a:avLst/>
              <a:gdLst>
                <a:gd name="T0" fmla="*/ 0 w 127"/>
                <a:gd name="T1" fmla="*/ 0 h 79"/>
                <a:gd name="T2" fmla="*/ 0 w 127"/>
                <a:gd name="T3" fmla="*/ 70 h 79"/>
                <a:gd name="T4" fmla="*/ 7 w 127"/>
                <a:gd name="T5" fmla="*/ 79 h 79"/>
                <a:gd name="T6" fmla="*/ 119 w 127"/>
                <a:gd name="T7" fmla="*/ 79 h 79"/>
                <a:gd name="T8" fmla="*/ 127 w 127"/>
                <a:gd name="T9" fmla="*/ 70 h 79"/>
                <a:gd name="T10" fmla="*/ 127 w 127"/>
                <a:gd name="T11" fmla="*/ 0 h 79"/>
                <a:gd name="T12" fmla="*/ 63 w 127"/>
                <a:gd name="T13" fmla="*/ 32 h 79"/>
                <a:gd name="T14" fmla="*/ 0 w 127"/>
                <a:gd name="T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79">
                  <a:moveTo>
                    <a:pt x="0" y="0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75"/>
                    <a:pt x="3" y="79"/>
                    <a:pt x="7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24" y="79"/>
                    <a:pt x="127" y="75"/>
                    <a:pt x="127" y="7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AE8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2785"/>
            <p:cNvSpPr>
              <a:spLocks/>
            </p:cNvSpPr>
            <p:nvPr/>
          </p:nvSpPr>
          <p:spPr bwMode="auto">
            <a:xfrm>
              <a:off x="4338554" y="1058759"/>
              <a:ext cx="503563" cy="230801"/>
            </a:xfrm>
            <a:custGeom>
              <a:avLst/>
              <a:gdLst>
                <a:gd name="T0" fmla="*/ 0 w 72"/>
                <a:gd name="T1" fmla="*/ 33 h 33"/>
                <a:gd name="T2" fmla="*/ 36 w 72"/>
                <a:gd name="T3" fmla="*/ 0 h 33"/>
                <a:gd name="T4" fmla="*/ 72 w 72"/>
                <a:gd name="T5" fmla="*/ 33 h 33"/>
                <a:gd name="T6" fmla="*/ 0 w 72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33">
                  <a:moveTo>
                    <a:pt x="0" y="33"/>
                  </a:moveTo>
                  <a:lnTo>
                    <a:pt x="36" y="0"/>
                  </a:lnTo>
                  <a:lnTo>
                    <a:pt x="72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D8D5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2786"/>
            <p:cNvSpPr>
              <a:spLocks/>
            </p:cNvSpPr>
            <p:nvPr/>
          </p:nvSpPr>
          <p:spPr bwMode="auto">
            <a:xfrm>
              <a:off x="4338554" y="1058759"/>
              <a:ext cx="503563" cy="230801"/>
            </a:xfrm>
            <a:custGeom>
              <a:avLst/>
              <a:gdLst>
                <a:gd name="T0" fmla="*/ 0 w 72"/>
                <a:gd name="T1" fmla="*/ 33 h 33"/>
                <a:gd name="T2" fmla="*/ 36 w 72"/>
                <a:gd name="T3" fmla="*/ 0 h 33"/>
                <a:gd name="T4" fmla="*/ 72 w 72"/>
                <a:gd name="T5" fmla="*/ 33 h 33"/>
                <a:gd name="T6" fmla="*/ 0 w 72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33">
                  <a:moveTo>
                    <a:pt x="0" y="33"/>
                  </a:moveTo>
                  <a:lnTo>
                    <a:pt x="36" y="0"/>
                  </a:lnTo>
                  <a:lnTo>
                    <a:pt x="72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2787"/>
            <p:cNvSpPr>
              <a:spLocks/>
            </p:cNvSpPr>
            <p:nvPr/>
          </p:nvSpPr>
          <p:spPr bwMode="auto">
            <a:xfrm>
              <a:off x="4268616" y="897898"/>
              <a:ext cx="643440" cy="160863"/>
            </a:xfrm>
            <a:custGeom>
              <a:avLst/>
              <a:gdLst>
                <a:gd name="T0" fmla="*/ 92 w 92"/>
                <a:gd name="T1" fmla="*/ 0 h 23"/>
                <a:gd name="T2" fmla="*/ 0 w 92"/>
                <a:gd name="T3" fmla="*/ 0 h 23"/>
                <a:gd name="T4" fmla="*/ 46 w 92"/>
                <a:gd name="T5" fmla="*/ 23 h 23"/>
                <a:gd name="T6" fmla="*/ 92 w 92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23">
                  <a:moveTo>
                    <a:pt x="92" y="0"/>
                  </a:moveTo>
                  <a:lnTo>
                    <a:pt x="0" y="0"/>
                  </a:lnTo>
                  <a:lnTo>
                    <a:pt x="46" y="2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8484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2788"/>
            <p:cNvSpPr>
              <a:spLocks/>
            </p:cNvSpPr>
            <p:nvPr/>
          </p:nvSpPr>
          <p:spPr bwMode="auto">
            <a:xfrm>
              <a:off x="4268616" y="897898"/>
              <a:ext cx="643440" cy="160863"/>
            </a:xfrm>
            <a:custGeom>
              <a:avLst/>
              <a:gdLst>
                <a:gd name="T0" fmla="*/ 92 w 92"/>
                <a:gd name="T1" fmla="*/ 0 h 23"/>
                <a:gd name="T2" fmla="*/ 0 w 92"/>
                <a:gd name="T3" fmla="*/ 0 h 23"/>
                <a:gd name="T4" fmla="*/ 46 w 92"/>
                <a:gd name="T5" fmla="*/ 23 h 23"/>
                <a:gd name="T6" fmla="*/ 92 w 92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23">
                  <a:moveTo>
                    <a:pt x="92" y="0"/>
                  </a:moveTo>
                  <a:lnTo>
                    <a:pt x="0" y="0"/>
                  </a:lnTo>
                  <a:lnTo>
                    <a:pt x="46" y="23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2789"/>
            <p:cNvSpPr>
              <a:spLocks/>
            </p:cNvSpPr>
            <p:nvPr/>
          </p:nvSpPr>
          <p:spPr bwMode="auto">
            <a:xfrm>
              <a:off x="4268616" y="897898"/>
              <a:ext cx="643440" cy="195831"/>
            </a:xfrm>
            <a:custGeom>
              <a:avLst/>
              <a:gdLst>
                <a:gd name="T0" fmla="*/ 92 w 92"/>
                <a:gd name="T1" fmla="*/ 0 h 28"/>
                <a:gd name="T2" fmla="*/ 46 w 92"/>
                <a:gd name="T3" fmla="*/ 23 h 28"/>
                <a:gd name="T4" fmla="*/ 0 w 92"/>
                <a:gd name="T5" fmla="*/ 0 h 28"/>
                <a:gd name="T6" fmla="*/ 41 w 92"/>
                <a:gd name="T7" fmla="*/ 28 h 28"/>
                <a:gd name="T8" fmla="*/ 46 w 92"/>
                <a:gd name="T9" fmla="*/ 23 h 28"/>
                <a:gd name="T10" fmla="*/ 51 w 92"/>
                <a:gd name="T11" fmla="*/ 28 h 28"/>
                <a:gd name="T12" fmla="*/ 92 w 92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8">
                  <a:moveTo>
                    <a:pt x="92" y="0"/>
                  </a:moveTo>
                  <a:lnTo>
                    <a:pt x="46" y="23"/>
                  </a:lnTo>
                  <a:lnTo>
                    <a:pt x="0" y="0"/>
                  </a:lnTo>
                  <a:lnTo>
                    <a:pt x="41" y="28"/>
                  </a:lnTo>
                  <a:lnTo>
                    <a:pt x="46" y="23"/>
                  </a:lnTo>
                  <a:lnTo>
                    <a:pt x="51" y="2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BBB9A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2790"/>
            <p:cNvSpPr>
              <a:spLocks/>
            </p:cNvSpPr>
            <p:nvPr/>
          </p:nvSpPr>
          <p:spPr bwMode="auto">
            <a:xfrm>
              <a:off x="4268616" y="897898"/>
              <a:ext cx="643440" cy="195831"/>
            </a:xfrm>
            <a:custGeom>
              <a:avLst/>
              <a:gdLst>
                <a:gd name="T0" fmla="*/ 92 w 92"/>
                <a:gd name="T1" fmla="*/ 0 h 28"/>
                <a:gd name="T2" fmla="*/ 46 w 92"/>
                <a:gd name="T3" fmla="*/ 23 h 28"/>
                <a:gd name="T4" fmla="*/ 0 w 92"/>
                <a:gd name="T5" fmla="*/ 0 h 28"/>
                <a:gd name="T6" fmla="*/ 41 w 92"/>
                <a:gd name="T7" fmla="*/ 28 h 28"/>
                <a:gd name="T8" fmla="*/ 46 w 92"/>
                <a:gd name="T9" fmla="*/ 23 h 28"/>
                <a:gd name="T10" fmla="*/ 51 w 92"/>
                <a:gd name="T11" fmla="*/ 28 h 28"/>
                <a:gd name="T12" fmla="*/ 92 w 92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8">
                  <a:moveTo>
                    <a:pt x="92" y="0"/>
                  </a:moveTo>
                  <a:lnTo>
                    <a:pt x="46" y="23"/>
                  </a:lnTo>
                  <a:lnTo>
                    <a:pt x="0" y="0"/>
                  </a:lnTo>
                  <a:lnTo>
                    <a:pt x="41" y="28"/>
                  </a:lnTo>
                  <a:lnTo>
                    <a:pt x="46" y="23"/>
                  </a:lnTo>
                  <a:lnTo>
                    <a:pt x="51" y="28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2791"/>
            <p:cNvSpPr>
              <a:spLocks/>
            </p:cNvSpPr>
            <p:nvPr/>
          </p:nvSpPr>
          <p:spPr bwMode="auto">
            <a:xfrm>
              <a:off x="4555364" y="1058759"/>
              <a:ext cx="69937" cy="55952"/>
            </a:xfrm>
            <a:custGeom>
              <a:avLst/>
              <a:gdLst>
                <a:gd name="T0" fmla="*/ 5 w 10"/>
                <a:gd name="T1" fmla="*/ 0 h 8"/>
                <a:gd name="T2" fmla="*/ 0 w 10"/>
                <a:gd name="T3" fmla="*/ 5 h 8"/>
                <a:gd name="T4" fmla="*/ 5 w 10"/>
                <a:gd name="T5" fmla="*/ 8 h 8"/>
                <a:gd name="T6" fmla="*/ 10 w 10"/>
                <a:gd name="T7" fmla="*/ 5 h 8"/>
                <a:gd name="T8" fmla="*/ 5 w 1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0" y="5"/>
                  </a:lnTo>
                  <a:lnTo>
                    <a:pt x="5" y="8"/>
                  </a:lnTo>
                  <a:lnTo>
                    <a:pt x="1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5B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2792"/>
            <p:cNvSpPr>
              <a:spLocks/>
            </p:cNvSpPr>
            <p:nvPr/>
          </p:nvSpPr>
          <p:spPr bwMode="auto">
            <a:xfrm>
              <a:off x="4555364" y="1058759"/>
              <a:ext cx="69937" cy="55952"/>
            </a:xfrm>
            <a:custGeom>
              <a:avLst/>
              <a:gdLst>
                <a:gd name="T0" fmla="*/ 5 w 10"/>
                <a:gd name="T1" fmla="*/ 0 h 8"/>
                <a:gd name="T2" fmla="*/ 0 w 10"/>
                <a:gd name="T3" fmla="*/ 5 h 8"/>
                <a:gd name="T4" fmla="*/ 5 w 10"/>
                <a:gd name="T5" fmla="*/ 8 h 8"/>
                <a:gd name="T6" fmla="*/ 10 w 10"/>
                <a:gd name="T7" fmla="*/ 5 h 8"/>
                <a:gd name="T8" fmla="*/ 5 w 1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0" y="5"/>
                  </a:lnTo>
                  <a:lnTo>
                    <a:pt x="5" y="8"/>
                  </a:lnTo>
                  <a:lnTo>
                    <a:pt x="10" y="5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2793"/>
            <p:cNvSpPr>
              <a:spLocks/>
            </p:cNvSpPr>
            <p:nvPr/>
          </p:nvSpPr>
          <p:spPr bwMode="auto">
            <a:xfrm>
              <a:off x="4268616" y="855936"/>
              <a:ext cx="643440" cy="202827"/>
            </a:xfrm>
            <a:custGeom>
              <a:avLst/>
              <a:gdLst>
                <a:gd name="T0" fmla="*/ 119 w 127"/>
                <a:gd name="T1" fmla="*/ 0 h 40"/>
                <a:gd name="T2" fmla="*/ 7 w 127"/>
                <a:gd name="T3" fmla="*/ 0 h 40"/>
                <a:gd name="T4" fmla="*/ 0 w 127"/>
                <a:gd name="T5" fmla="*/ 8 h 40"/>
                <a:gd name="T6" fmla="*/ 63 w 127"/>
                <a:gd name="T7" fmla="*/ 40 h 40"/>
                <a:gd name="T8" fmla="*/ 127 w 127"/>
                <a:gd name="T9" fmla="*/ 8 h 40"/>
                <a:gd name="T10" fmla="*/ 119 w 127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40">
                  <a:moveTo>
                    <a:pt x="11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7" y="4"/>
                    <a:pt x="124" y="0"/>
                    <a:pt x="119" y="0"/>
                  </a:cubicBezTo>
                  <a:close/>
                </a:path>
              </a:pathLst>
            </a:custGeom>
            <a:solidFill>
              <a:srgbClr val="EAE8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565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-1" y="0"/>
            <a:ext cx="12192000" cy="686525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88970" y="2750457"/>
            <a:ext cx="3639024" cy="1357086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战略回馈</a:t>
            </a:r>
            <a:r>
              <a:rPr lang="en-US" altLang="zh-CN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Strategic cooperation</a:t>
            </a:r>
            <a:endParaRPr lang="zh-CN" altLang="en-US" sz="2000" dirty="0">
              <a:solidFill>
                <a:schemeClr val="accent4">
                  <a:lumMod val="20000"/>
                  <a:lumOff val="8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" name="菱形 8"/>
          <p:cNvSpPr/>
          <p:nvPr/>
        </p:nvSpPr>
        <p:spPr>
          <a:xfrm rot="-890110">
            <a:off x="6143110" y="1936991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 rot="420779">
            <a:off x="6608933" y="1905143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 rot="1731668">
            <a:off x="7053149" y="2048939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 rot="3042557">
            <a:off x="7411945" y="2347720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菱形 12"/>
          <p:cNvSpPr/>
          <p:nvPr/>
        </p:nvSpPr>
        <p:spPr>
          <a:xfrm rot="4353446">
            <a:off x="7633780" y="2758566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菱形 13"/>
          <p:cNvSpPr/>
          <p:nvPr/>
        </p:nvSpPr>
        <p:spPr>
          <a:xfrm rot="5664336">
            <a:off x="7686785" y="3222457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 rot="6975225">
            <a:off x="7563347" y="3672755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菱形 15"/>
          <p:cNvSpPr/>
          <p:nvPr/>
        </p:nvSpPr>
        <p:spPr>
          <a:xfrm rot="8286114">
            <a:off x="7281197" y="4044772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菱形 16"/>
          <p:cNvSpPr/>
          <p:nvPr/>
        </p:nvSpPr>
        <p:spPr>
          <a:xfrm rot="9597003">
            <a:off x="6880869" y="4285067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/>
          <p:cNvSpPr/>
          <p:nvPr/>
        </p:nvSpPr>
        <p:spPr>
          <a:xfrm rot="10907891">
            <a:off x="6419868" y="4359121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/>
          <p:cNvSpPr/>
          <p:nvPr/>
        </p:nvSpPr>
        <p:spPr>
          <a:xfrm rot="12218782">
            <a:off x="5964422" y="4256295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733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0" y="0"/>
            <a:ext cx="12192000" cy="686525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577840" y="1544321"/>
            <a:ext cx="1044000" cy="900000"/>
            <a:chOff x="5485559" y="3010063"/>
            <a:chExt cx="671414" cy="524549"/>
          </a:xfrm>
        </p:grpSpPr>
        <p:sp>
          <p:nvSpPr>
            <p:cNvPr id="125" name="Freeform 2889"/>
            <p:cNvSpPr>
              <a:spLocks/>
            </p:cNvSpPr>
            <p:nvPr/>
          </p:nvSpPr>
          <p:spPr bwMode="auto">
            <a:xfrm>
              <a:off x="5485559" y="3010063"/>
              <a:ext cx="671414" cy="524549"/>
            </a:xfrm>
            <a:custGeom>
              <a:avLst/>
              <a:gdLst>
                <a:gd name="T0" fmla="*/ 98 w 133"/>
                <a:gd name="T1" fmla="*/ 32 h 104"/>
                <a:gd name="T2" fmla="*/ 98 w 133"/>
                <a:gd name="T3" fmla="*/ 32 h 104"/>
                <a:gd name="T4" fmla="*/ 60 w 133"/>
                <a:gd name="T5" fmla="*/ 0 h 104"/>
                <a:gd name="T6" fmla="*/ 21 w 133"/>
                <a:gd name="T7" fmla="*/ 34 h 104"/>
                <a:gd name="T8" fmla="*/ 0 w 133"/>
                <a:gd name="T9" fmla="*/ 68 h 104"/>
                <a:gd name="T10" fmla="*/ 36 w 133"/>
                <a:gd name="T11" fmla="*/ 104 h 104"/>
                <a:gd name="T12" fmla="*/ 54 w 133"/>
                <a:gd name="T13" fmla="*/ 104 h 104"/>
                <a:gd name="T14" fmla="*/ 79 w 133"/>
                <a:gd name="T15" fmla="*/ 104 h 104"/>
                <a:gd name="T16" fmla="*/ 98 w 133"/>
                <a:gd name="T17" fmla="*/ 104 h 104"/>
                <a:gd name="T18" fmla="*/ 133 w 133"/>
                <a:gd name="T19" fmla="*/ 68 h 104"/>
                <a:gd name="T20" fmla="*/ 98 w 133"/>
                <a:gd name="T21" fmla="*/ 3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104">
                  <a:moveTo>
                    <a:pt x="98" y="32"/>
                  </a:moveTo>
                  <a:cubicBezTo>
                    <a:pt x="98" y="32"/>
                    <a:pt x="98" y="32"/>
                    <a:pt x="98" y="32"/>
                  </a:cubicBezTo>
                  <a:cubicBezTo>
                    <a:pt x="95" y="14"/>
                    <a:pt x="79" y="0"/>
                    <a:pt x="60" y="0"/>
                  </a:cubicBezTo>
                  <a:cubicBezTo>
                    <a:pt x="40" y="0"/>
                    <a:pt x="23" y="15"/>
                    <a:pt x="21" y="34"/>
                  </a:cubicBezTo>
                  <a:cubicBezTo>
                    <a:pt x="8" y="40"/>
                    <a:pt x="0" y="53"/>
                    <a:pt x="0" y="68"/>
                  </a:cubicBezTo>
                  <a:cubicBezTo>
                    <a:pt x="0" y="88"/>
                    <a:pt x="16" y="104"/>
                    <a:pt x="36" y="104"/>
                  </a:cubicBezTo>
                  <a:cubicBezTo>
                    <a:pt x="40" y="104"/>
                    <a:pt x="47" y="104"/>
                    <a:pt x="54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7" y="104"/>
                    <a:pt x="94" y="104"/>
                    <a:pt x="98" y="104"/>
                  </a:cubicBezTo>
                  <a:cubicBezTo>
                    <a:pt x="118" y="104"/>
                    <a:pt x="133" y="87"/>
                    <a:pt x="133" y="68"/>
                  </a:cubicBezTo>
                  <a:cubicBezTo>
                    <a:pt x="133" y="48"/>
                    <a:pt x="118" y="32"/>
                    <a:pt x="98" y="32"/>
                  </a:cubicBezTo>
                  <a:close/>
                </a:path>
              </a:pathLst>
            </a:custGeom>
            <a:solidFill>
              <a:srgbClr val="98BB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2890"/>
            <p:cNvSpPr>
              <a:spLocks/>
            </p:cNvSpPr>
            <p:nvPr/>
          </p:nvSpPr>
          <p:spPr bwMode="auto">
            <a:xfrm>
              <a:off x="5667402" y="3170922"/>
              <a:ext cx="300740" cy="363684"/>
            </a:xfrm>
            <a:custGeom>
              <a:avLst/>
              <a:gdLst>
                <a:gd name="T0" fmla="*/ 57 w 60"/>
                <a:gd name="T1" fmla="*/ 32 h 72"/>
                <a:gd name="T2" fmla="*/ 32 w 60"/>
                <a:gd name="T3" fmla="*/ 3 h 72"/>
                <a:gd name="T4" fmla="*/ 28 w 60"/>
                <a:gd name="T5" fmla="*/ 2 h 72"/>
                <a:gd name="T6" fmla="*/ 4 w 60"/>
                <a:gd name="T7" fmla="*/ 33 h 72"/>
                <a:gd name="T8" fmla="*/ 5 w 60"/>
                <a:gd name="T9" fmla="*/ 37 h 72"/>
                <a:gd name="T10" fmla="*/ 18 w 60"/>
                <a:gd name="T11" fmla="*/ 37 h 72"/>
                <a:gd name="T12" fmla="*/ 18 w 60"/>
                <a:gd name="T13" fmla="*/ 42 h 72"/>
                <a:gd name="T14" fmla="*/ 18 w 60"/>
                <a:gd name="T15" fmla="*/ 72 h 72"/>
                <a:gd name="T16" fmla="*/ 43 w 60"/>
                <a:gd name="T17" fmla="*/ 72 h 72"/>
                <a:gd name="T18" fmla="*/ 42 w 60"/>
                <a:gd name="T19" fmla="*/ 42 h 72"/>
                <a:gd name="T20" fmla="*/ 42 w 60"/>
                <a:gd name="T21" fmla="*/ 36 h 72"/>
                <a:gd name="T22" fmla="*/ 56 w 60"/>
                <a:gd name="T23" fmla="*/ 36 h 72"/>
                <a:gd name="T24" fmla="*/ 57 w 60"/>
                <a:gd name="T25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72">
                  <a:moveTo>
                    <a:pt x="57" y="32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0" y="0"/>
                    <a:pt x="28" y="2"/>
                  </a:cubicBezTo>
                  <a:cubicBezTo>
                    <a:pt x="25" y="5"/>
                    <a:pt x="4" y="33"/>
                    <a:pt x="4" y="33"/>
                  </a:cubicBezTo>
                  <a:cubicBezTo>
                    <a:pt x="4" y="33"/>
                    <a:pt x="0" y="37"/>
                    <a:pt x="5" y="37"/>
                  </a:cubicBezTo>
                  <a:cubicBezTo>
                    <a:pt x="10" y="37"/>
                    <a:pt x="18" y="37"/>
                    <a:pt x="18" y="37"/>
                  </a:cubicBezTo>
                  <a:cubicBezTo>
                    <a:pt x="18" y="37"/>
                    <a:pt x="18" y="39"/>
                    <a:pt x="18" y="42"/>
                  </a:cubicBezTo>
                  <a:cubicBezTo>
                    <a:pt x="18" y="50"/>
                    <a:pt x="18" y="63"/>
                    <a:pt x="18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63"/>
                    <a:pt x="42" y="50"/>
                    <a:pt x="42" y="42"/>
                  </a:cubicBezTo>
                  <a:cubicBezTo>
                    <a:pt x="42" y="38"/>
                    <a:pt x="42" y="36"/>
                    <a:pt x="42" y="36"/>
                  </a:cubicBezTo>
                  <a:cubicBezTo>
                    <a:pt x="42" y="36"/>
                    <a:pt x="52" y="36"/>
                    <a:pt x="56" y="36"/>
                  </a:cubicBezTo>
                  <a:cubicBezTo>
                    <a:pt x="60" y="36"/>
                    <a:pt x="57" y="32"/>
                    <a:pt x="57" y="32"/>
                  </a:cubicBezTo>
                  <a:close/>
                </a:path>
              </a:pathLst>
            </a:custGeom>
            <a:solidFill>
              <a:srgbClr val="EAE8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8" name="圆角矩形 127"/>
          <p:cNvSpPr>
            <a:spLocks/>
          </p:cNvSpPr>
          <p:nvPr/>
        </p:nvSpPr>
        <p:spPr>
          <a:xfrm>
            <a:off x="2592734" y="821992"/>
            <a:ext cx="2016000" cy="23472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solidFill>
              <a:srgbClr val="9CC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文本框 128"/>
          <p:cNvSpPr txBox="1"/>
          <p:nvPr/>
        </p:nvSpPr>
        <p:spPr>
          <a:xfrm>
            <a:off x="2359721" y="3336048"/>
            <a:ext cx="2394108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“极柔联盟”官网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方正兰亭超细黑简体" panose="02000000000000000000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1781771" y="3892357"/>
            <a:ext cx="3637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企业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logo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明显出现在“</a:t>
            </a:r>
            <a:r>
              <a:rPr lang="zh-CN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极柔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联盟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”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官方网站上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，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首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页上刊登企业的形象宣传广告，全面展示企业品牌形象（内容由企业提供），并在栏目显著位置标明赞助企业名称和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logo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及企业网站链接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。时间为从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网站上线日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起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，为期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6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个月。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方正兰亭超细黑简体" panose="02000000000000000000"/>
            </a:endParaRPr>
          </a:p>
        </p:txBody>
      </p:sp>
      <p:sp>
        <p:nvSpPr>
          <p:cNvPr id="131" name="圆角矩形 130"/>
          <p:cNvSpPr>
            <a:spLocks noChangeAspect="1"/>
          </p:cNvSpPr>
          <p:nvPr/>
        </p:nvSpPr>
        <p:spPr>
          <a:xfrm>
            <a:off x="7692614" y="821375"/>
            <a:ext cx="2016000" cy="2345891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solidFill>
              <a:srgbClr val="F26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文本框 132"/>
          <p:cNvSpPr txBox="1"/>
          <p:nvPr/>
        </p:nvSpPr>
        <p:spPr>
          <a:xfrm>
            <a:off x="7233977" y="4025114"/>
            <a:ext cx="3053472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活动期间，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活动组委会统一制作活动宣传片、比赛集锦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、选手短片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，含有赞助企业名称及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logo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的活动宣传片将在各联盟成员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公众号至少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次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周，持续一个月。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7278544" y="3349872"/>
            <a:ext cx="285899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“极柔联盟”公众号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方正兰亭超细黑简体" panose="0200000000000000000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8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0" y="0"/>
            <a:ext cx="12192000" cy="6865258"/>
          </a:xfrm>
          <a:prstGeom prst="rect">
            <a:avLst/>
          </a:prstGeom>
        </p:spPr>
      </p:pic>
      <p:grpSp>
        <p:nvGrpSpPr>
          <p:cNvPr id="54" name="Group 138"/>
          <p:cNvGrpSpPr>
            <a:grpSpLocks noChangeAspect="1"/>
          </p:cNvGrpSpPr>
          <p:nvPr/>
        </p:nvGrpSpPr>
        <p:grpSpPr bwMode="auto">
          <a:xfrm>
            <a:off x="5686425" y="2909586"/>
            <a:ext cx="1319212" cy="1019175"/>
            <a:chOff x="0" y="0"/>
            <a:chExt cx="5141" cy="3936"/>
          </a:xfrm>
          <a:solidFill>
            <a:srgbClr val="FF0000"/>
          </a:solidFill>
        </p:grpSpPr>
        <p:sp>
          <p:nvSpPr>
            <p:cNvPr id="55" name="Freeform 139"/>
            <p:cNvSpPr>
              <a:spLocks noChangeAspect="1"/>
            </p:cNvSpPr>
            <p:nvPr/>
          </p:nvSpPr>
          <p:spPr bwMode="auto">
            <a:xfrm>
              <a:off x="3001" y="1131"/>
              <a:ext cx="2140" cy="2013"/>
            </a:xfrm>
            <a:custGeom>
              <a:avLst/>
              <a:gdLst>
                <a:gd name="T0" fmla="*/ 1707 w 2140"/>
                <a:gd name="T1" fmla="*/ 1913 h 2013"/>
                <a:gd name="T2" fmla="*/ 1545 w 2140"/>
                <a:gd name="T3" fmla="*/ 2013 h 2013"/>
                <a:gd name="T4" fmla="*/ 1437 w 2140"/>
                <a:gd name="T5" fmla="*/ 1913 h 2013"/>
                <a:gd name="T6" fmla="*/ 1112 w 2140"/>
                <a:gd name="T7" fmla="*/ 1564 h 2013"/>
                <a:gd name="T8" fmla="*/ 950 w 2140"/>
                <a:gd name="T9" fmla="*/ 1514 h 2013"/>
                <a:gd name="T10" fmla="*/ 733 w 2140"/>
                <a:gd name="T11" fmla="*/ 1614 h 2013"/>
                <a:gd name="T12" fmla="*/ 625 w 2140"/>
                <a:gd name="T13" fmla="*/ 1813 h 2013"/>
                <a:gd name="T14" fmla="*/ 463 w 2140"/>
                <a:gd name="T15" fmla="*/ 1764 h 2013"/>
                <a:gd name="T16" fmla="*/ 396 w 2140"/>
                <a:gd name="T17" fmla="*/ 1488 h 2013"/>
                <a:gd name="T18" fmla="*/ 288 w 2140"/>
                <a:gd name="T19" fmla="*/ 1432 h 2013"/>
                <a:gd name="T20" fmla="*/ 192 w 2140"/>
                <a:gd name="T21" fmla="*/ 1336 h 2013"/>
                <a:gd name="T22" fmla="*/ 68 w 2140"/>
                <a:gd name="T23" fmla="*/ 1252 h 2013"/>
                <a:gd name="T24" fmla="*/ 48 w 2140"/>
                <a:gd name="T25" fmla="*/ 1148 h 2013"/>
                <a:gd name="T26" fmla="*/ 184 w 2140"/>
                <a:gd name="T27" fmla="*/ 1000 h 2013"/>
                <a:gd name="T28" fmla="*/ 220 w 2140"/>
                <a:gd name="T29" fmla="*/ 804 h 2013"/>
                <a:gd name="T30" fmla="*/ 376 w 2140"/>
                <a:gd name="T31" fmla="*/ 896 h 2013"/>
                <a:gd name="T32" fmla="*/ 560 w 2140"/>
                <a:gd name="T33" fmla="*/ 964 h 2013"/>
                <a:gd name="T34" fmla="*/ 708 w 2140"/>
                <a:gd name="T35" fmla="*/ 932 h 2013"/>
                <a:gd name="T36" fmla="*/ 844 w 2140"/>
                <a:gd name="T37" fmla="*/ 580 h 2013"/>
                <a:gd name="T38" fmla="*/ 944 w 2140"/>
                <a:gd name="T39" fmla="*/ 592 h 2013"/>
                <a:gd name="T40" fmla="*/ 1016 w 2140"/>
                <a:gd name="T41" fmla="*/ 504 h 2013"/>
                <a:gd name="T42" fmla="*/ 1056 w 2140"/>
                <a:gd name="T43" fmla="*/ 380 h 2013"/>
                <a:gd name="T44" fmla="*/ 1204 w 2140"/>
                <a:gd name="T45" fmla="*/ 204 h 2013"/>
                <a:gd name="T46" fmla="*/ 1116 w 2140"/>
                <a:gd name="T47" fmla="*/ 68 h 2013"/>
                <a:gd name="T48" fmla="*/ 1220 w 2140"/>
                <a:gd name="T49" fmla="*/ 20 h 2013"/>
                <a:gd name="T50" fmla="*/ 1761 w 2140"/>
                <a:gd name="T51" fmla="*/ 269 h 2013"/>
                <a:gd name="T52" fmla="*/ 2140 w 2140"/>
                <a:gd name="T53" fmla="*/ 468 h 2013"/>
                <a:gd name="T54" fmla="*/ 2032 w 2140"/>
                <a:gd name="T55" fmla="*/ 717 h 2013"/>
                <a:gd name="T56" fmla="*/ 1491 w 2140"/>
                <a:gd name="T57" fmla="*/ 817 h 2013"/>
                <a:gd name="T58" fmla="*/ 1383 w 2140"/>
                <a:gd name="T59" fmla="*/ 966 h 2013"/>
                <a:gd name="T60" fmla="*/ 1437 w 2140"/>
                <a:gd name="T61" fmla="*/ 1116 h 2013"/>
                <a:gd name="T62" fmla="*/ 1437 w 2140"/>
                <a:gd name="T63" fmla="*/ 1216 h 2013"/>
                <a:gd name="T64" fmla="*/ 1761 w 2140"/>
                <a:gd name="T65" fmla="*/ 1714 h 20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0"/>
                <a:gd name="T100" fmla="*/ 0 h 2013"/>
                <a:gd name="T101" fmla="*/ 2140 w 2140"/>
                <a:gd name="T102" fmla="*/ 2013 h 20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0" h="2013">
                  <a:moveTo>
                    <a:pt x="1707" y="1863"/>
                  </a:moveTo>
                  <a:lnTo>
                    <a:pt x="1707" y="1913"/>
                  </a:lnTo>
                  <a:lnTo>
                    <a:pt x="1653" y="2013"/>
                  </a:lnTo>
                  <a:lnTo>
                    <a:pt x="1545" y="2013"/>
                  </a:lnTo>
                  <a:lnTo>
                    <a:pt x="1491" y="1913"/>
                  </a:lnTo>
                  <a:lnTo>
                    <a:pt x="1437" y="1913"/>
                  </a:lnTo>
                  <a:lnTo>
                    <a:pt x="1274" y="1564"/>
                  </a:lnTo>
                  <a:lnTo>
                    <a:pt x="1112" y="1564"/>
                  </a:lnTo>
                  <a:lnTo>
                    <a:pt x="1004" y="1465"/>
                  </a:lnTo>
                  <a:lnTo>
                    <a:pt x="950" y="1514"/>
                  </a:lnTo>
                  <a:lnTo>
                    <a:pt x="896" y="1714"/>
                  </a:lnTo>
                  <a:lnTo>
                    <a:pt x="733" y="1614"/>
                  </a:lnTo>
                  <a:lnTo>
                    <a:pt x="733" y="1764"/>
                  </a:lnTo>
                  <a:lnTo>
                    <a:pt x="625" y="1813"/>
                  </a:lnTo>
                  <a:lnTo>
                    <a:pt x="571" y="1764"/>
                  </a:lnTo>
                  <a:lnTo>
                    <a:pt x="463" y="1764"/>
                  </a:lnTo>
                  <a:lnTo>
                    <a:pt x="428" y="1564"/>
                  </a:lnTo>
                  <a:lnTo>
                    <a:pt x="396" y="1488"/>
                  </a:lnTo>
                  <a:lnTo>
                    <a:pt x="328" y="1480"/>
                  </a:lnTo>
                  <a:lnTo>
                    <a:pt x="288" y="1432"/>
                  </a:lnTo>
                  <a:lnTo>
                    <a:pt x="232" y="1468"/>
                  </a:lnTo>
                  <a:lnTo>
                    <a:pt x="192" y="1336"/>
                  </a:lnTo>
                  <a:lnTo>
                    <a:pt x="84" y="1324"/>
                  </a:lnTo>
                  <a:lnTo>
                    <a:pt x="68" y="1252"/>
                  </a:lnTo>
                  <a:lnTo>
                    <a:pt x="0" y="1208"/>
                  </a:lnTo>
                  <a:lnTo>
                    <a:pt x="48" y="1148"/>
                  </a:lnTo>
                  <a:lnTo>
                    <a:pt x="172" y="1040"/>
                  </a:lnTo>
                  <a:lnTo>
                    <a:pt x="184" y="1000"/>
                  </a:lnTo>
                  <a:lnTo>
                    <a:pt x="124" y="896"/>
                  </a:lnTo>
                  <a:lnTo>
                    <a:pt x="220" y="804"/>
                  </a:lnTo>
                  <a:lnTo>
                    <a:pt x="300" y="808"/>
                  </a:lnTo>
                  <a:lnTo>
                    <a:pt x="376" y="896"/>
                  </a:lnTo>
                  <a:lnTo>
                    <a:pt x="456" y="888"/>
                  </a:lnTo>
                  <a:lnTo>
                    <a:pt x="560" y="964"/>
                  </a:lnTo>
                  <a:lnTo>
                    <a:pt x="652" y="924"/>
                  </a:lnTo>
                  <a:lnTo>
                    <a:pt x="708" y="932"/>
                  </a:lnTo>
                  <a:lnTo>
                    <a:pt x="848" y="644"/>
                  </a:lnTo>
                  <a:lnTo>
                    <a:pt x="844" y="580"/>
                  </a:lnTo>
                  <a:lnTo>
                    <a:pt x="912" y="568"/>
                  </a:lnTo>
                  <a:lnTo>
                    <a:pt x="944" y="592"/>
                  </a:lnTo>
                  <a:lnTo>
                    <a:pt x="1020" y="540"/>
                  </a:lnTo>
                  <a:lnTo>
                    <a:pt x="1016" y="504"/>
                  </a:lnTo>
                  <a:lnTo>
                    <a:pt x="1044" y="460"/>
                  </a:lnTo>
                  <a:lnTo>
                    <a:pt x="1056" y="380"/>
                  </a:lnTo>
                  <a:lnTo>
                    <a:pt x="1072" y="280"/>
                  </a:lnTo>
                  <a:lnTo>
                    <a:pt x="1204" y="204"/>
                  </a:lnTo>
                  <a:lnTo>
                    <a:pt x="1212" y="132"/>
                  </a:lnTo>
                  <a:lnTo>
                    <a:pt x="1116" y="68"/>
                  </a:lnTo>
                  <a:lnTo>
                    <a:pt x="1140" y="0"/>
                  </a:lnTo>
                  <a:lnTo>
                    <a:pt x="1220" y="20"/>
                  </a:lnTo>
                  <a:lnTo>
                    <a:pt x="1437" y="70"/>
                  </a:lnTo>
                  <a:lnTo>
                    <a:pt x="1761" y="269"/>
                  </a:lnTo>
                  <a:lnTo>
                    <a:pt x="1924" y="319"/>
                  </a:lnTo>
                  <a:lnTo>
                    <a:pt x="2140" y="468"/>
                  </a:lnTo>
                  <a:lnTo>
                    <a:pt x="2140" y="717"/>
                  </a:lnTo>
                  <a:lnTo>
                    <a:pt x="2032" y="717"/>
                  </a:lnTo>
                  <a:lnTo>
                    <a:pt x="1816" y="817"/>
                  </a:lnTo>
                  <a:lnTo>
                    <a:pt x="1491" y="817"/>
                  </a:lnTo>
                  <a:lnTo>
                    <a:pt x="1383" y="917"/>
                  </a:lnTo>
                  <a:lnTo>
                    <a:pt x="1383" y="966"/>
                  </a:lnTo>
                  <a:lnTo>
                    <a:pt x="1437" y="1066"/>
                  </a:lnTo>
                  <a:lnTo>
                    <a:pt x="1437" y="1116"/>
                  </a:lnTo>
                  <a:lnTo>
                    <a:pt x="1383" y="1216"/>
                  </a:lnTo>
                  <a:lnTo>
                    <a:pt x="1437" y="1216"/>
                  </a:lnTo>
                  <a:lnTo>
                    <a:pt x="1707" y="1514"/>
                  </a:lnTo>
                  <a:lnTo>
                    <a:pt x="1761" y="1714"/>
                  </a:lnTo>
                  <a:lnTo>
                    <a:pt x="1707" y="1863"/>
                  </a:lnTo>
                </a:path>
              </a:pathLst>
            </a:custGeom>
            <a:grpFill/>
            <a:ln w="9525" cap="flat" cmpd="sng">
              <a:solidFill>
                <a:srgbClr val="EAEAEA"/>
              </a:solidFill>
              <a:round/>
              <a:headEnd/>
              <a:tailEnd/>
            </a:ln>
          </p:spPr>
          <p:txBody>
            <a:bodyPr lIns="75565" tIns="36195" rIns="75565" bIns="36195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6" name="Freeform 140"/>
            <p:cNvSpPr>
              <a:spLocks noChangeAspect="1"/>
            </p:cNvSpPr>
            <p:nvPr/>
          </p:nvSpPr>
          <p:spPr bwMode="auto">
            <a:xfrm>
              <a:off x="0" y="0"/>
              <a:ext cx="4209" cy="3936"/>
            </a:xfrm>
            <a:custGeom>
              <a:avLst/>
              <a:gdLst>
                <a:gd name="T0" fmla="*/ 3217 w 4209"/>
                <a:gd name="T1" fmla="*/ 1939 h 3936"/>
                <a:gd name="T2" fmla="*/ 3189 w 4209"/>
                <a:gd name="T3" fmla="*/ 2135 h 3936"/>
                <a:gd name="T4" fmla="*/ 3113 w 4209"/>
                <a:gd name="T5" fmla="*/ 2231 h 3936"/>
                <a:gd name="T6" fmla="*/ 2997 w 4209"/>
                <a:gd name="T7" fmla="*/ 2335 h 3936"/>
                <a:gd name="T8" fmla="*/ 3089 w 4209"/>
                <a:gd name="T9" fmla="*/ 2459 h 3936"/>
                <a:gd name="T10" fmla="*/ 3229 w 4209"/>
                <a:gd name="T11" fmla="*/ 2611 h 3936"/>
                <a:gd name="T12" fmla="*/ 3325 w 4209"/>
                <a:gd name="T13" fmla="*/ 2615 h 3936"/>
                <a:gd name="T14" fmla="*/ 3429 w 4209"/>
                <a:gd name="T15" fmla="*/ 2691 h 3936"/>
                <a:gd name="T16" fmla="*/ 3301 w 4209"/>
                <a:gd name="T17" fmla="*/ 2840 h 3936"/>
                <a:gd name="T18" fmla="*/ 3247 w 4209"/>
                <a:gd name="T19" fmla="*/ 3089 h 3936"/>
                <a:gd name="T20" fmla="*/ 3464 w 4209"/>
                <a:gd name="T21" fmla="*/ 3288 h 3936"/>
                <a:gd name="T22" fmla="*/ 2977 w 4209"/>
                <a:gd name="T23" fmla="*/ 3139 h 3936"/>
                <a:gd name="T24" fmla="*/ 2652 w 4209"/>
                <a:gd name="T25" fmla="*/ 3139 h 3936"/>
                <a:gd name="T26" fmla="*/ 2435 w 4209"/>
                <a:gd name="T27" fmla="*/ 2840 h 3936"/>
                <a:gd name="T28" fmla="*/ 2273 w 4209"/>
                <a:gd name="T29" fmla="*/ 3089 h 3936"/>
                <a:gd name="T30" fmla="*/ 2111 w 4209"/>
                <a:gd name="T31" fmla="*/ 3338 h 3936"/>
                <a:gd name="T32" fmla="*/ 2002 w 4209"/>
                <a:gd name="T33" fmla="*/ 3936 h 3936"/>
                <a:gd name="T34" fmla="*/ 1786 w 4209"/>
                <a:gd name="T35" fmla="*/ 3836 h 3936"/>
                <a:gd name="T36" fmla="*/ 1461 w 4209"/>
                <a:gd name="T37" fmla="*/ 3936 h 3936"/>
                <a:gd name="T38" fmla="*/ 1353 w 4209"/>
                <a:gd name="T39" fmla="*/ 3836 h 3936"/>
                <a:gd name="T40" fmla="*/ 1082 w 4209"/>
                <a:gd name="T41" fmla="*/ 3089 h 3936"/>
                <a:gd name="T42" fmla="*/ 974 w 4209"/>
                <a:gd name="T43" fmla="*/ 3139 h 3936"/>
                <a:gd name="T44" fmla="*/ 920 w 4209"/>
                <a:gd name="T45" fmla="*/ 2939 h 3936"/>
                <a:gd name="T46" fmla="*/ 595 w 4209"/>
                <a:gd name="T47" fmla="*/ 2690 h 3936"/>
                <a:gd name="T48" fmla="*/ 433 w 4209"/>
                <a:gd name="T49" fmla="*/ 2939 h 3936"/>
                <a:gd name="T50" fmla="*/ 379 w 4209"/>
                <a:gd name="T51" fmla="*/ 1395 h 3936"/>
                <a:gd name="T52" fmla="*/ 271 w 4209"/>
                <a:gd name="T53" fmla="*/ 996 h 3936"/>
                <a:gd name="T54" fmla="*/ 108 w 4209"/>
                <a:gd name="T55" fmla="*/ 697 h 3936"/>
                <a:gd name="T56" fmla="*/ 0 w 4209"/>
                <a:gd name="T57" fmla="*/ 598 h 3936"/>
                <a:gd name="T58" fmla="*/ 162 w 4209"/>
                <a:gd name="T59" fmla="*/ 299 h 3936"/>
                <a:gd name="T60" fmla="*/ 108 w 4209"/>
                <a:gd name="T61" fmla="*/ 0 h 3936"/>
                <a:gd name="T62" fmla="*/ 271 w 4209"/>
                <a:gd name="T63" fmla="*/ 100 h 3936"/>
                <a:gd name="T64" fmla="*/ 595 w 4209"/>
                <a:gd name="T65" fmla="*/ 249 h 3936"/>
                <a:gd name="T66" fmla="*/ 704 w 4209"/>
                <a:gd name="T67" fmla="*/ 498 h 3936"/>
                <a:gd name="T68" fmla="*/ 1028 w 4209"/>
                <a:gd name="T69" fmla="*/ 697 h 3936"/>
                <a:gd name="T70" fmla="*/ 1082 w 4209"/>
                <a:gd name="T71" fmla="*/ 697 h 3936"/>
                <a:gd name="T72" fmla="*/ 1461 w 4209"/>
                <a:gd name="T73" fmla="*/ 797 h 3936"/>
                <a:gd name="T74" fmla="*/ 1732 w 4209"/>
                <a:gd name="T75" fmla="*/ 548 h 3936"/>
                <a:gd name="T76" fmla="*/ 2056 w 4209"/>
                <a:gd name="T77" fmla="*/ 448 h 3936"/>
                <a:gd name="T78" fmla="*/ 2002 w 4209"/>
                <a:gd name="T79" fmla="*/ 199 h 3936"/>
                <a:gd name="T80" fmla="*/ 2273 w 4209"/>
                <a:gd name="T81" fmla="*/ 149 h 3936"/>
                <a:gd name="T82" fmla="*/ 2598 w 4209"/>
                <a:gd name="T83" fmla="*/ 448 h 3936"/>
                <a:gd name="T84" fmla="*/ 2706 w 4209"/>
                <a:gd name="T85" fmla="*/ 548 h 3936"/>
                <a:gd name="T86" fmla="*/ 2922 w 4209"/>
                <a:gd name="T87" fmla="*/ 947 h 3936"/>
                <a:gd name="T88" fmla="*/ 3355 w 4209"/>
                <a:gd name="T89" fmla="*/ 797 h 3936"/>
                <a:gd name="T90" fmla="*/ 3518 w 4209"/>
                <a:gd name="T91" fmla="*/ 947 h 3936"/>
                <a:gd name="T92" fmla="*/ 4005 w 4209"/>
                <a:gd name="T93" fmla="*/ 1096 h 3936"/>
                <a:gd name="T94" fmla="*/ 4117 w 4209"/>
                <a:gd name="T95" fmla="*/ 1195 h 3936"/>
                <a:gd name="T96" fmla="*/ 4201 w 4209"/>
                <a:gd name="T97" fmla="*/ 1339 h 3936"/>
                <a:gd name="T98" fmla="*/ 4057 w 4209"/>
                <a:gd name="T99" fmla="*/ 1507 h 3936"/>
                <a:gd name="T100" fmla="*/ 4017 w 4209"/>
                <a:gd name="T101" fmla="*/ 1639 h 3936"/>
                <a:gd name="T102" fmla="*/ 3949 w 4209"/>
                <a:gd name="T103" fmla="*/ 1723 h 3936"/>
                <a:gd name="T104" fmla="*/ 3845 w 4209"/>
                <a:gd name="T105" fmla="*/ 1703 h 3936"/>
                <a:gd name="T106" fmla="*/ 3709 w 4209"/>
                <a:gd name="T107" fmla="*/ 2059 h 3936"/>
                <a:gd name="T108" fmla="*/ 3565 w 4209"/>
                <a:gd name="T109" fmla="*/ 2091 h 3936"/>
                <a:gd name="T110" fmla="*/ 3377 w 4209"/>
                <a:gd name="T111" fmla="*/ 2023 h 39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9"/>
                <a:gd name="T169" fmla="*/ 0 h 3936"/>
                <a:gd name="T170" fmla="*/ 4209 w 4209"/>
                <a:gd name="T171" fmla="*/ 3936 h 39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9" h="3936">
                  <a:moveTo>
                    <a:pt x="3301" y="1935"/>
                  </a:moveTo>
                  <a:lnTo>
                    <a:pt x="3217" y="1939"/>
                  </a:lnTo>
                  <a:lnTo>
                    <a:pt x="3125" y="2035"/>
                  </a:lnTo>
                  <a:lnTo>
                    <a:pt x="3189" y="2135"/>
                  </a:lnTo>
                  <a:lnTo>
                    <a:pt x="3161" y="2183"/>
                  </a:lnTo>
                  <a:lnTo>
                    <a:pt x="3113" y="2231"/>
                  </a:lnTo>
                  <a:lnTo>
                    <a:pt x="3033" y="2291"/>
                  </a:lnTo>
                  <a:lnTo>
                    <a:pt x="2997" y="2335"/>
                  </a:lnTo>
                  <a:lnTo>
                    <a:pt x="3073" y="2387"/>
                  </a:lnTo>
                  <a:lnTo>
                    <a:pt x="3089" y="2459"/>
                  </a:lnTo>
                  <a:lnTo>
                    <a:pt x="3193" y="2467"/>
                  </a:lnTo>
                  <a:lnTo>
                    <a:pt x="3229" y="2611"/>
                  </a:lnTo>
                  <a:lnTo>
                    <a:pt x="3289" y="2567"/>
                  </a:lnTo>
                  <a:lnTo>
                    <a:pt x="3325" y="2615"/>
                  </a:lnTo>
                  <a:lnTo>
                    <a:pt x="3393" y="2623"/>
                  </a:lnTo>
                  <a:lnTo>
                    <a:pt x="3429" y="2691"/>
                  </a:lnTo>
                  <a:lnTo>
                    <a:pt x="3464" y="2890"/>
                  </a:lnTo>
                  <a:lnTo>
                    <a:pt x="3301" y="2840"/>
                  </a:lnTo>
                  <a:lnTo>
                    <a:pt x="3193" y="2939"/>
                  </a:lnTo>
                  <a:lnTo>
                    <a:pt x="3247" y="3089"/>
                  </a:lnTo>
                  <a:lnTo>
                    <a:pt x="3409" y="3089"/>
                  </a:lnTo>
                  <a:lnTo>
                    <a:pt x="3464" y="3288"/>
                  </a:lnTo>
                  <a:lnTo>
                    <a:pt x="3085" y="3288"/>
                  </a:lnTo>
                  <a:lnTo>
                    <a:pt x="2977" y="3139"/>
                  </a:lnTo>
                  <a:lnTo>
                    <a:pt x="2814" y="3238"/>
                  </a:lnTo>
                  <a:lnTo>
                    <a:pt x="2652" y="3139"/>
                  </a:lnTo>
                  <a:lnTo>
                    <a:pt x="2652" y="2840"/>
                  </a:lnTo>
                  <a:lnTo>
                    <a:pt x="2435" y="2840"/>
                  </a:lnTo>
                  <a:lnTo>
                    <a:pt x="2435" y="3039"/>
                  </a:lnTo>
                  <a:lnTo>
                    <a:pt x="2273" y="3089"/>
                  </a:lnTo>
                  <a:lnTo>
                    <a:pt x="2273" y="3139"/>
                  </a:lnTo>
                  <a:lnTo>
                    <a:pt x="2111" y="3338"/>
                  </a:lnTo>
                  <a:lnTo>
                    <a:pt x="2002" y="3338"/>
                  </a:lnTo>
                  <a:lnTo>
                    <a:pt x="2002" y="3936"/>
                  </a:lnTo>
                  <a:lnTo>
                    <a:pt x="1840" y="3936"/>
                  </a:lnTo>
                  <a:lnTo>
                    <a:pt x="1786" y="3836"/>
                  </a:lnTo>
                  <a:lnTo>
                    <a:pt x="1678" y="3936"/>
                  </a:lnTo>
                  <a:lnTo>
                    <a:pt x="1461" y="3936"/>
                  </a:lnTo>
                  <a:lnTo>
                    <a:pt x="1461" y="3886"/>
                  </a:lnTo>
                  <a:lnTo>
                    <a:pt x="1353" y="3836"/>
                  </a:lnTo>
                  <a:lnTo>
                    <a:pt x="1353" y="3587"/>
                  </a:lnTo>
                  <a:lnTo>
                    <a:pt x="1082" y="3089"/>
                  </a:lnTo>
                  <a:lnTo>
                    <a:pt x="974" y="3089"/>
                  </a:lnTo>
                  <a:lnTo>
                    <a:pt x="974" y="3139"/>
                  </a:lnTo>
                  <a:lnTo>
                    <a:pt x="866" y="2989"/>
                  </a:lnTo>
                  <a:lnTo>
                    <a:pt x="920" y="2939"/>
                  </a:lnTo>
                  <a:lnTo>
                    <a:pt x="704" y="2640"/>
                  </a:lnTo>
                  <a:lnTo>
                    <a:pt x="595" y="2690"/>
                  </a:lnTo>
                  <a:lnTo>
                    <a:pt x="541" y="2890"/>
                  </a:lnTo>
                  <a:lnTo>
                    <a:pt x="433" y="2939"/>
                  </a:lnTo>
                  <a:lnTo>
                    <a:pt x="487" y="1544"/>
                  </a:lnTo>
                  <a:lnTo>
                    <a:pt x="379" y="1395"/>
                  </a:lnTo>
                  <a:lnTo>
                    <a:pt x="487" y="1345"/>
                  </a:lnTo>
                  <a:lnTo>
                    <a:pt x="271" y="996"/>
                  </a:lnTo>
                  <a:lnTo>
                    <a:pt x="271" y="847"/>
                  </a:lnTo>
                  <a:lnTo>
                    <a:pt x="108" y="697"/>
                  </a:lnTo>
                  <a:lnTo>
                    <a:pt x="0" y="648"/>
                  </a:lnTo>
                  <a:lnTo>
                    <a:pt x="0" y="598"/>
                  </a:lnTo>
                  <a:lnTo>
                    <a:pt x="54" y="399"/>
                  </a:lnTo>
                  <a:lnTo>
                    <a:pt x="162" y="299"/>
                  </a:lnTo>
                  <a:lnTo>
                    <a:pt x="108" y="199"/>
                  </a:lnTo>
                  <a:lnTo>
                    <a:pt x="108" y="0"/>
                  </a:lnTo>
                  <a:lnTo>
                    <a:pt x="216" y="0"/>
                  </a:lnTo>
                  <a:lnTo>
                    <a:pt x="271" y="100"/>
                  </a:lnTo>
                  <a:lnTo>
                    <a:pt x="433" y="100"/>
                  </a:lnTo>
                  <a:lnTo>
                    <a:pt x="595" y="249"/>
                  </a:lnTo>
                  <a:lnTo>
                    <a:pt x="595" y="498"/>
                  </a:lnTo>
                  <a:lnTo>
                    <a:pt x="704" y="498"/>
                  </a:lnTo>
                  <a:lnTo>
                    <a:pt x="866" y="747"/>
                  </a:lnTo>
                  <a:lnTo>
                    <a:pt x="1028" y="697"/>
                  </a:lnTo>
                  <a:lnTo>
                    <a:pt x="1028" y="648"/>
                  </a:lnTo>
                  <a:lnTo>
                    <a:pt x="1082" y="697"/>
                  </a:lnTo>
                  <a:lnTo>
                    <a:pt x="1191" y="797"/>
                  </a:lnTo>
                  <a:lnTo>
                    <a:pt x="1461" y="797"/>
                  </a:lnTo>
                  <a:lnTo>
                    <a:pt x="1515" y="598"/>
                  </a:lnTo>
                  <a:lnTo>
                    <a:pt x="1732" y="548"/>
                  </a:lnTo>
                  <a:lnTo>
                    <a:pt x="1948" y="598"/>
                  </a:lnTo>
                  <a:lnTo>
                    <a:pt x="2056" y="448"/>
                  </a:lnTo>
                  <a:lnTo>
                    <a:pt x="2002" y="249"/>
                  </a:lnTo>
                  <a:lnTo>
                    <a:pt x="2002" y="199"/>
                  </a:lnTo>
                  <a:lnTo>
                    <a:pt x="2165" y="199"/>
                  </a:lnTo>
                  <a:lnTo>
                    <a:pt x="2273" y="149"/>
                  </a:lnTo>
                  <a:lnTo>
                    <a:pt x="2327" y="299"/>
                  </a:lnTo>
                  <a:lnTo>
                    <a:pt x="2598" y="448"/>
                  </a:lnTo>
                  <a:lnTo>
                    <a:pt x="2706" y="448"/>
                  </a:lnTo>
                  <a:lnTo>
                    <a:pt x="2706" y="548"/>
                  </a:lnTo>
                  <a:lnTo>
                    <a:pt x="2814" y="847"/>
                  </a:lnTo>
                  <a:lnTo>
                    <a:pt x="2922" y="947"/>
                  </a:lnTo>
                  <a:lnTo>
                    <a:pt x="3193" y="996"/>
                  </a:lnTo>
                  <a:lnTo>
                    <a:pt x="3355" y="797"/>
                  </a:lnTo>
                  <a:lnTo>
                    <a:pt x="3464" y="847"/>
                  </a:lnTo>
                  <a:lnTo>
                    <a:pt x="3518" y="947"/>
                  </a:lnTo>
                  <a:lnTo>
                    <a:pt x="3734" y="897"/>
                  </a:lnTo>
                  <a:lnTo>
                    <a:pt x="4005" y="1096"/>
                  </a:lnTo>
                  <a:lnTo>
                    <a:pt x="4141" y="1127"/>
                  </a:lnTo>
                  <a:lnTo>
                    <a:pt x="4117" y="1195"/>
                  </a:lnTo>
                  <a:lnTo>
                    <a:pt x="4209" y="1267"/>
                  </a:lnTo>
                  <a:lnTo>
                    <a:pt x="4201" y="1339"/>
                  </a:lnTo>
                  <a:lnTo>
                    <a:pt x="4081" y="1411"/>
                  </a:lnTo>
                  <a:lnTo>
                    <a:pt x="4057" y="1507"/>
                  </a:lnTo>
                  <a:lnTo>
                    <a:pt x="4045" y="1591"/>
                  </a:lnTo>
                  <a:lnTo>
                    <a:pt x="4017" y="1639"/>
                  </a:lnTo>
                  <a:lnTo>
                    <a:pt x="4017" y="1663"/>
                  </a:lnTo>
                  <a:lnTo>
                    <a:pt x="3949" y="1723"/>
                  </a:lnTo>
                  <a:lnTo>
                    <a:pt x="3909" y="1695"/>
                  </a:lnTo>
                  <a:lnTo>
                    <a:pt x="3845" y="1703"/>
                  </a:lnTo>
                  <a:lnTo>
                    <a:pt x="3849" y="1775"/>
                  </a:lnTo>
                  <a:lnTo>
                    <a:pt x="3709" y="2059"/>
                  </a:lnTo>
                  <a:lnTo>
                    <a:pt x="3653" y="2055"/>
                  </a:lnTo>
                  <a:lnTo>
                    <a:pt x="3565" y="2091"/>
                  </a:lnTo>
                  <a:lnTo>
                    <a:pt x="3461" y="2019"/>
                  </a:lnTo>
                  <a:lnTo>
                    <a:pt x="3377" y="2023"/>
                  </a:lnTo>
                </a:path>
              </a:pathLst>
            </a:custGeom>
            <a:grpFill/>
            <a:ln w="9525" cap="flat" cmpd="sng">
              <a:solidFill>
                <a:srgbClr val="EAEAEA"/>
              </a:solidFill>
              <a:round/>
              <a:headEnd/>
              <a:tailEnd/>
            </a:ln>
          </p:spPr>
          <p:txBody>
            <a:bodyPr lIns="75565" tIns="36195" rIns="75565" bIns="36195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7" name="Freeform 145"/>
          <p:cNvSpPr>
            <a:spLocks/>
          </p:cNvSpPr>
          <p:nvPr/>
        </p:nvSpPr>
        <p:spPr bwMode="auto">
          <a:xfrm>
            <a:off x="6779578" y="4700270"/>
            <a:ext cx="301625" cy="252413"/>
          </a:xfrm>
          <a:custGeom>
            <a:avLst/>
            <a:gdLst>
              <a:gd name="T0" fmla="*/ 2147483646 w 177"/>
              <a:gd name="T1" fmla="*/ 2147483646 h 161"/>
              <a:gd name="T2" fmla="*/ 2147483646 w 177"/>
              <a:gd name="T3" fmla="*/ 2147483646 h 161"/>
              <a:gd name="T4" fmla="*/ 2147483646 w 177"/>
              <a:gd name="T5" fmla="*/ 2147483646 h 161"/>
              <a:gd name="T6" fmla="*/ 2147483646 w 177"/>
              <a:gd name="T7" fmla="*/ 2147483646 h 161"/>
              <a:gd name="T8" fmla="*/ 2147483646 w 177"/>
              <a:gd name="T9" fmla="*/ 0 h 161"/>
              <a:gd name="T10" fmla="*/ 2147483646 w 177"/>
              <a:gd name="T11" fmla="*/ 2147483646 h 161"/>
              <a:gd name="T12" fmla="*/ 2147483646 w 177"/>
              <a:gd name="T13" fmla="*/ 0 h 161"/>
              <a:gd name="T14" fmla="*/ 2147483646 w 177"/>
              <a:gd name="T15" fmla="*/ 2147483646 h 161"/>
              <a:gd name="T16" fmla="*/ 2147483646 w 177"/>
              <a:gd name="T17" fmla="*/ 2147483646 h 161"/>
              <a:gd name="T18" fmla="*/ 2147483646 w 177"/>
              <a:gd name="T19" fmla="*/ 2147483646 h 161"/>
              <a:gd name="T20" fmla="*/ 2147483646 w 177"/>
              <a:gd name="T21" fmla="*/ 2147483646 h 161"/>
              <a:gd name="T22" fmla="*/ 2147483646 w 177"/>
              <a:gd name="T23" fmla="*/ 2147483646 h 161"/>
              <a:gd name="T24" fmla="*/ 2147483646 w 177"/>
              <a:gd name="T25" fmla="*/ 2147483646 h 161"/>
              <a:gd name="T26" fmla="*/ 2147483646 w 177"/>
              <a:gd name="T27" fmla="*/ 2147483646 h 161"/>
              <a:gd name="T28" fmla="*/ 2147483646 w 177"/>
              <a:gd name="T29" fmla="*/ 2147483646 h 161"/>
              <a:gd name="T30" fmla="*/ 2147483646 w 177"/>
              <a:gd name="T31" fmla="*/ 2147483646 h 161"/>
              <a:gd name="T32" fmla="*/ 2147483646 w 177"/>
              <a:gd name="T33" fmla="*/ 2147483646 h 161"/>
              <a:gd name="T34" fmla="*/ 2147483646 w 177"/>
              <a:gd name="T35" fmla="*/ 2147483646 h 161"/>
              <a:gd name="T36" fmla="*/ 0 w 177"/>
              <a:gd name="T37" fmla="*/ 2147483646 h 161"/>
              <a:gd name="T38" fmla="*/ 0 w 177"/>
              <a:gd name="T39" fmla="*/ 2147483646 h 161"/>
              <a:gd name="T40" fmla="*/ 2147483646 w 177"/>
              <a:gd name="T41" fmla="*/ 2147483646 h 161"/>
              <a:gd name="T42" fmla="*/ 2147483646 w 177"/>
              <a:gd name="T43" fmla="*/ 2147483646 h 16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77"/>
              <a:gd name="T67" fmla="*/ 0 h 161"/>
              <a:gd name="T68" fmla="*/ 177 w 177"/>
              <a:gd name="T69" fmla="*/ 161 h 16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77" h="161">
                <a:moveTo>
                  <a:pt x="48" y="16"/>
                </a:moveTo>
                <a:lnTo>
                  <a:pt x="64" y="16"/>
                </a:lnTo>
                <a:lnTo>
                  <a:pt x="80" y="8"/>
                </a:lnTo>
                <a:lnTo>
                  <a:pt x="96" y="16"/>
                </a:lnTo>
                <a:lnTo>
                  <a:pt x="120" y="0"/>
                </a:lnTo>
                <a:lnTo>
                  <a:pt x="152" y="8"/>
                </a:lnTo>
                <a:lnTo>
                  <a:pt x="168" y="0"/>
                </a:lnTo>
                <a:lnTo>
                  <a:pt x="176" y="32"/>
                </a:lnTo>
                <a:lnTo>
                  <a:pt x="152" y="48"/>
                </a:lnTo>
                <a:lnTo>
                  <a:pt x="144" y="104"/>
                </a:lnTo>
                <a:lnTo>
                  <a:pt x="128" y="120"/>
                </a:lnTo>
                <a:lnTo>
                  <a:pt x="128" y="144"/>
                </a:lnTo>
                <a:lnTo>
                  <a:pt x="104" y="136"/>
                </a:lnTo>
                <a:lnTo>
                  <a:pt x="96" y="144"/>
                </a:lnTo>
                <a:lnTo>
                  <a:pt x="96" y="160"/>
                </a:lnTo>
                <a:lnTo>
                  <a:pt x="80" y="160"/>
                </a:lnTo>
                <a:lnTo>
                  <a:pt x="48" y="144"/>
                </a:lnTo>
                <a:lnTo>
                  <a:pt x="8" y="136"/>
                </a:lnTo>
                <a:lnTo>
                  <a:pt x="0" y="88"/>
                </a:lnTo>
                <a:lnTo>
                  <a:pt x="0" y="64"/>
                </a:lnTo>
                <a:lnTo>
                  <a:pt x="40" y="32"/>
                </a:lnTo>
                <a:lnTo>
                  <a:pt x="48" y="16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58" name="Rectangle 146"/>
          <p:cNvSpPr>
            <a:spLocks noChangeArrowheads="1"/>
          </p:cNvSpPr>
          <p:nvPr/>
        </p:nvSpPr>
        <p:spPr bwMode="auto">
          <a:xfrm>
            <a:off x="6809740" y="4779645"/>
            <a:ext cx="241300" cy="160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海南</a:t>
            </a:r>
          </a:p>
        </p:txBody>
      </p:sp>
      <p:sp>
        <p:nvSpPr>
          <p:cNvPr id="59" name="Freeform 147"/>
          <p:cNvSpPr>
            <a:spLocks/>
          </p:cNvSpPr>
          <p:nvPr/>
        </p:nvSpPr>
        <p:spPr bwMode="auto">
          <a:xfrm>
            <a:off x="7862253" y="569595"/>
            <a:ext cx="1203325" cy="1095375"/>
          </a:xfrm>
          <a:custGeom>
            <a:avLst/>
            <a:gdLst>
              <a:gd name="T0" fmla="*/ 2147483646 w 705"/>
              <a:gd name="T1" fmla="*/ 2147483646 h 697"/>
              <a:gd name="T2" fmla="*/ 2147483646 w 705"/>
              <a:gd name="T3" fmla="*/ 2147483646 h 697"/>
              <a:gd name="T4" fmla="*/ 2147483646 w 705"/>
              <a:gd name="T5" fmla="*/ 2147483646 h 697"/>
              <a:gd name="T6" fmla="*/ 2147483646 w 705"/>
              <a:gd name="T7" fmla="*/ 2147483646 h 697"/>
              <a:gd name="T8" fmla="*/ 2147483646 w 705"/>
              <a:gd name="T9" fmla="*/ 2147483646 h 697"/>
              <a:gd name="T10" fmla="*/ 2147483646 w 705"/>
              <a:gd name="T11" fmla="*/ 2147483646 h 697"/>
              <a:gd name="T12" fmla="*/ 2147483646 w 705"/>
              <a:gd name="T13" fmla="*/ 2147483646 h 697"/>
              <a:gd name="T14" fmla="*/ 2147483646 w 705"/>
              <a:gd name="T15" fmla="*/ 2147483646 h 697"/>
              <a:gd name="T16" fmla="*/ 2147483646 w 705"/>
              <a:gd name="T17" fmla="*/ 2147483646 h 697"/>
              <a:gd name="T18" fmla="*/ 2147483646 w 705"/>
              <a:gd name="T19" fmla="*/ 2147483646 h 697"/>
              <a:gd name="T20" fmla="*/ 2147483646 w 705"/>
              <a:gd name="T21" fmla="*/ 2147483646 h 697"/>
              <a:gd name="T22" fmla="*/ 2147483646 w 705"/>
              <a:gd name="T23" fmla="*/ 2147483646 h 697"/>
              <a:gd name="T24" fmla="*/ 2147483646 w 705"/>
              <a:gd name="T25" fmla="*/ 2147483646 h 697"/>
              <a:gd name="T26" fmla="*/ 2147483646 w 705"/>
              <a:gd name="T27" fmla="*/ 2147483646 h 697"/>
              <a:gd name="T28" fmla="*/ 2147483646 w 705"/>
              <a:gd name="T29" fmla="*/ 2147483646 h 697"/>
              <a:gd name="T30" fmla="*/ 2147483646 w 705"/>
              <a:gd name="T31" fmla="*/ 2147483646 h 697"/>
              <a:gd name="T32" fmla="*/ 2147483646 w 705"/>
              <a:gd name="T33" fmla="*/ 2147483646 h 697"/>
              <a:gd name="T34" fmla="*/ 2147483646 w 705"/>
              <a:gd name="T35" fmla="*/ 2147483646 h 697"/>
              <a:gd name="T36" fmla="*/ 2147483646 w 705"/>
              <a:gd name="T37" fmla="*/ 2147483646 h 697"/>
              <a:gd name="T38" fmla="*/ 2147483646 w 705"/>
              <a:gd name="T39" fmla="*/ 2147483646 h 697"/>
              <a:gd name="T40" fmla="*/ 2147483646 w 705"/>
              <a:gd name="T41" fmla="*/ 2147483646 h 697"/>
              <a:gd name="T42" fmla="*/ 2147483646 w 705"/>
              <a:gd name="T43" fmla="*/ 2147483646 h 697"/>
              <a:gd name="T44" fmla="*/ 2147483646 w 705"/>
              <a:gd name="T45" fmla="*/ 2147483646 h 697"/>
              <a:gd name="T46" fmla="*/ 2147483646 w 705"/>
              <a:gd name="T47" fmla="*/ 2147483646 h 697"/>
              <a:gd name="T48" fmla="*/ 2147483646 w 705"/>
              <a:gd name="T49" fmla="*/ 2147483646 h 697"/>
              <a:gd name="T50" fmla="*/ 2147483646 w 705"/>
              <a:gd name="T51" fmla="*/ 2147483646 h 697"/>
              <a:gd name="T52" fmla="*/ 2147483646 w 705"/>
              <a:gd name="T53" fmla="*/ 2147483646 h 697"/>
              <a:gd name="T54" fmla="*/ 2147483646 w 705"/>
              <a:gd name="T55" fmla="*/ 2147483646 h 697"/>
              <a:gd name="T56" fmla="*/ 2147483646 w 705"/>
              <a:gd name="T57" fmla="*/ 2147483646 h 697"/>
              <a:gd name="T58" fmla="*/ 2147483646 w 705"/>
              <a:gd name="T59" fmla="*/ 2147483646 h 697"/>
              <a:gd name="T60" fmla="*/ 2147483646 w 705"/>
              <a:gd name="T61" fmla="*/ 2147483646 h 697"/>
              <a:gd name="T62" fmla="*/ 2147483646 w 705"/>
              <a:gd name="T63" fmla="*/ 2147483646 h 697"/>
              <a:gd name="T64" fmla="*/ 2147483646 w 705"/>
              <a:gd name="T65" fmla="*/ 2147483646 h 697"/>
              <a:gd name="T66" fmla="*/ 2147483646 w 705"/>
              <a:gd name="T67" fmla="*/ 2147483646 h 697"/>
              <a:gd name="T68" fmla="*/ 2147483646 w 705"/>
              <a:gd name="T69" fmla="*/ 2147483646 h 697"/>
              <a:gd name="T70" fmla="*/ 2147483646 w 705"/>
              <a:gd name="T71" fmla="*/ 2147483646 h 697"/>
              <a:gd name="T72" fmla="*/ 2147483646 w 705"/>
              <a:gd name="T73" fmla="*/ 2147483646 h 697"/>
              <a:gd name="T74" fmla="*/ 2147483646 w 705"/>
              <a:gd name="T75" fmla="*/ 2147483646 h 69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05"/>
              <a:gd name="T115" fmla="*/ 0 h 697"/>
              <a:gd name="T116" fmla="*/ 705 w 705"/>
              <a:gd name="T117" fmla="*/ 697 h 69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05" h="697">
                <a:moveTo>
                  <a:pt x="8" y="32"/>
                </a:moveTo>
                <a:lnTo>
                  <a:pt x="16" y="64"/>
                </a:lnTo>
                <a:lnTo>
                  <a:pt x="0" y="96"/>
                </a:lnTo>
                <a:lnTo>
                  <a:pt x="32" y="104"/>
                </a:lnTo>
                <a:lnTo>
                  <a:pt x="48" y="88"/>
                </a:lnTo>
                <a:lnTo>
                  <a:pt x="72" y="104"/>
                </a:lnTo>
                <a:lnTo>
                  <a:pt x="88" y="152"/>
                </a:lnTo>
                <a:lnTo>
                  <a:pt x="104" y="176"/>
                </a:lnTo>
                <a:lnTo>
                  <a:pt x="144" y="160"/>
                </a:lnTo>
                <a:lnTo>
                  <a:pt x="160" y="160"/>
                </a:lnTo>
                <a:lnTo>
                  <a:pt x="192" y="128"/>
                </a:lnTo>
                <a:lnTo>
                  <a:pt x="232" y="168"/>
                </a:lnTo>
                <a:lnTo>
                  <a:pt x="208" y="248"/>
                </a:lnTo>
                <a:lnTo>
                  <a:pt x="216" y="312"/>
                </a:lnTo>
                <a:lnTo>
                  <a:pt x="192" y="336"/>
                </a:lnTo>
                <a:lnTo>
                  <a:pt x="192" y="392"/>
                </a:lnTo>
                <a:lnTo>
                  <a:pt x="176" y="368"/>
                </a:lnTo>
                <a:lnTo>
                  <a:pt x="104" y="464"/>
                </a:lnTo>
                <a:lnTo>
                  <a:pt x="128" y="504"/>
                </a:lnTo>
                <a:lnTo>
                  <a:pt x="152" y="488"/>
                </a:lnTo>
                <a:lnTo>
                  <a:pt x="160" y="504"/>
                </a:lnTo>
                <a:lnTo>
                  <a:pt x="136" y="520"/>
                </a:lnTo>
                <a:lnTo>
                  <a:pt x="136" y="544"/>
                </a:lnTo>
                <a:lnTo>
                  <a:pt x="176" y="544"/>
                </a:lnTo>
                <a:lnTo>
                  <a:pt x="192" y="536"/>
                </a:lnTo>
                <a:lnTo>
                  <a:pt x="192" y="576"/>
                </a:lnTo>
                <a:lnTo>
                  <a:pt x="232" y="600"/>
                </a:lnTo>
                <a:lnTo>
                  <a:pt x="288" y="584"/>
                </a:lnTo>
                <a:lnTo>
                  <a:pt x="288" y="608"/>
                </a:lnTo>
                <a:lnTo>
                  <a:pt x="320" y="592"/>
                </a:lnTo>
                <a:lnTo>
                  <a:pt x="368" y="640"/>
                </a:lnTo>
                <a:lnTo>
                  <a:pt x="384" y="640"/>
                </a:lnTo>
                <a:lnTo>
                  <a:pt x="400" y="672"/>
                </a:lnTo>
                <a:lnTo>
                  <a:pt x="424" y="664"/>
                </a:lnTo>
                <a:lnTo>
                  <a:pt x="424" y="632"/>
                </a:lnTo>
                <a:lnTo>
                  <a:pt x="432" y="624"/>
                </a:lnTo>
                <a:lnTo>
                  <a:pt x="432" y="664"/>
                </a:lnTo>
                <a:lnTo>
                  <a:pt x="480" y="696"/>
                </a:lnTo>
                <a:lnTo>
                  <a:pt x="488" y="672"/>
                </a:lnTo>
                <a:lnTo>
                  <a:pt x="496" y="680"/>
                </a:lnTo>
                <a:lnTo>
                  <a:pt x="528" y="648"/>
                </a:lnTo>
                <a:lnTo>
                  <a:pt x="552" y="680"/>
                </a:lnTo>
                <a:lnTo>
                  <a:pt x="600" y="680"/>
                </a:lnTo>
                <a:lnTo>
                  <a:pt x="592" y="632"/>
                </a:lnTo>
                <a:lnTo>
                  <a:pt x="568" y="576"/>
                </a:lnTo>
                <a:lnTo>
                  <a:pt x="600" y="528"/>
                </a:lnTo>
                <a:lnTo>
                  <a:pt x="632" y="520"/>
                </a:lnTo>
                <a:lnTo>
                  <a:pt x="664" y="536"/>
                </a:lnTo>
                <a:lnTo>
                  <a:pt x="688" y="424"/>
                </a:lnTo>
                <a:lnTo>
                  <a:pt x="680" y="344"/>
                </a:lnTo>
                <a:lnTo>
                  <a:pt x="696" y="328"/>
                </a:lnTo>
                <a:lnTo>
                  <a:pt x="696" y="296"/>
                </a:lnTo>
                <a:lnTo>
                  <a:pt x="680" y="288"/>
                </a:lnTo>
                <a:lnTo>
                  <a:pt x="704" y="256"/>
                </a:lnTo>
                <a:lnTo>
                  <a:pt x="680" y="256"/>
                </a:lnTo>
                <a:lnTo>
                  <a:pt x="608" y="320"/>
                </a:lnTo>
                <a:lnTo>
                  <a:pt x="608" y="336"/>
                </a:lnTo>
                <a:lnTo>
                  <a:pt x="560" y="360"/>
                </a:lnTo>
                <a:lnTo>
                  <a:pt x="520" y="360"/>
                </a:lnTo>
                <a:lnTo>
                  <a:pt x="488" y="304"/>
                </a:lnTo>
                <a:lnTo>
                  <a:pt x="488" y="280"/>
                </a:lnTo>
                <a:lnTo>
                  <a:pt x="440" y="280"/>
                </a:lnTo>
                <a:lnTo>
                  <a:pt x="416" y="256"/>
                </a:lnTo>
                <a:lnTo>
                  <a:pt x="376" y="256"/>
                </a:lnTo>
                <a:lnTo>
                  <a:pt x="376" y="240"/>
                </a:lnTo>
                <a:lnTo>
                  <a:pt x="360" y="240"/>
                </a:lnTo>
                <a:lnTo>
                  <a:pt x="360" y="256"/>
                </a:lnTo>
                <a:lnTo>
                  <a:pt x="336" y="248"/>
                </a:lnTo>
                <a:lnTo>
                  <a:pt x="296" y="176"/>
                </a:lnTo>
                <a:lnTo>
                  <a:pt x="264" y="128"/>
                </a:lnTo>
                <a:lnTo>
                  <a:pt x="248" y="104"/>
                </a:lnTo>
                <a:lnTo>
                  <a:pt x="248" y="88"/>
                </a:lnTo>
                <a:lnTo>
                  <a:pt x="200" y="24"/>
                </a:lnTo>
                <a:lnTo>
                  <a:pt x="144" y="24"/>
                </a:lnTo>
                <a:lnTo>
                  <a:pt x="104" y="0"/>
                </a:lnTo>
                <a:lnTo>
                  <a:pt x="16" y="16"/>
                </a:lnTo>
                <a:lnTo>
                  <a:pt x="8" y="32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60" name="Freeform 148"/>
          <p:cNvSpPr>
            <a:spLocks/>
          </p:cNvSpPr>
          <p:nvPr/>
        </p:nvSpPr>
        <p:spPr bwMode="auto">
          <a:xfrm>
            <a:off x="7984490" y="1412558"/>
            <a:ext cx="903288" cy="633412"/>
          </a:xfrm>
          <a:custGeom>
            <a:avLst/>
            <a:gdLst>
              <a:gd name="T0" fmla="*/ 2147483646 w 529"/>
              <a:gd name="T1" fmla="*/ 2147483646 h 401"/>
              <a:gd name="T2" fmla="*/ 2147483646 w 529"/>
              <a:gd name="T3" fmla="*/ 2147483646 h 401"/>
              <a:gd name="T4" fmla="*/ 2147483646 w 529"/>
              <a:gd name="T5" fmla="*/ 2147483646 h 401"/>
              <a:gd name="T6" fmla="*/ 2147483646 w 529"/>
              <a:gd name="T7" fmla="*/ 2147483646 h 401"/>
              <a:gd name="T8" fmla="*/ 2147483646 w 529"/>
              <a:gd name="T9" fmla="*/ 2147483646 h 401"/>
              <a:gd name="T10" fmla="*/ 2147483646 w 529"/>
              <a:gd name="T11" fmla="*/ 2147483646 h 401"/>
              <a:gd name="T12" fmla="*/ 2147483646 w 529"/>
              <a:gd name="T13" fmla="*/ 2147483646 h 401"/>
              <a:gd name="T14" fmla="*/ 2147483646 w 529"/>
              <a:gd name="T15" fmla="*/ 2147483646 h 401"/>
              <a:gd name="T16" fmla="*/ 2147483646 w 529"/>
              <a:gd name="T17" fmla="*/ 2147483646 h 401"/>
              <a:gd name="T18" fmla="*/ 2147483646 w 529"/>
              <a:gd name="T19" fmla="*/ 2147483646 h 401"/>
              <a:gd name="T20" fmla="*/ 2147483646 w 529"/>
              <a:gd name="T21" fmla="*/ 2147483646 h 401"/>
              <a:gd name="T22" fmla="*/ 2147483646 w 529"/>
              <a:gd name="T23" fmla="*/ 2147483646 h 401"/>
              <a:gd name="T24" fmla="*/ 2147483646 w 529"/>
              <a:gd name="T25" fmla="*/ 2147483646 h 401"/>
              <a:gd name="T26" fmla="*/ 2147483646 w 529"/>
              <a:gd name="T27" fmla="*/ 2147483646 h 401"/>
              <a:gd name="T28" fmla="*/ 2147483646 w 529"/>
              <a:gd name="T29" fmla="*/ 2147483646 h 401"/>
              <a:gd name="T30" fmla="*/ 2147483646 w 529"/>
              <a:gd name="T31" fmla="*/ 2147483646 h 401"/>
              <a:gd name="T32" fmla="*/ 2147483646 w 529"/>
              <a:gd name="T33" fmla="*/ 2147483646 h 401"/>
              <a:gd name="T34" fmla="*/ 2147483646 w 529"/>
              <a:gd name="T35" fmla="*/ 2147483646 h 401"/>
              <a:gd name="T36" fmla="*/ 2147483646 w 529"/>
              <a:gd name="T37" fmla="*/ 0 h 401"/>
              <a:gd name="T38" fmla="*/ 2147483646 w 529"/>
              <a:gd name="T39" fmla="*/ 2147483646 h 401"/>
              <a:gd name="T40" fmla="*/ 2147483646 w 529"/>
              <a:gd name="T41" fmla="*/ 2147483646 h 401"/>
              <a:gd name="T42" fmla="*/ 2147483646 w 529"/>
              <a:gd name="T43" fmla="*/ 2147483646 h 401"/>
              <a:gd name="T44" fmla="*/ 2147483646 w 529"/>
              <a:gd name="T45" fmla="*/ 2147483646 h 401"/>
              <a:gd name="T46" fmla="*/ 2147483646 w 529"/>
              <a:gd name="T47" fmla="*/ 2147483646 h 401"/>
              <a:gd name="T48" fmla="*/ 0 w 529"/>
              <a:gd name="T49" fmla="*/ 2147483646 h 401"/>
              <a:gd name="T50" fmla="*/ 2147483646 w 529"/>
              <a:gd name="T51" fmla="*/ 2147483646 h 401"/>
              <a:gd name="T52" fmla="*/ 2147483646 w 529"/>
              <a:gd name="T53" fmla="*/ 2147483646 h 401"/>
              <a:gd name="T54" fmla="*/ 2147483646 w 529"/>
              <a:gd name="T55" fmla="*/ 2147483646 h 401"/>
              <a:gd name="T56" fmla="*/ 2147483646 w 529"/>
              <a:gd name="T57" fmla="*/ 2147483646 h 401"/>
              <a:gd name="T58" fmla="*/ 2147483646 w 529"/>
              <a:gd name="T59" fmla="*/ 2147483646 h 401"/>
              <a:gd name="T60" fmla="*/ 2147483646 w 529"/>
              <a:gd name="T61" fmla="*/ 2147483646 h 401"/>
              <a:gd name="T62" fmla="*/ 2147483646 w 529"/>
              <a:gd name="T63" fmla="*/ 2147483646 h 401"/>
              <a:gd name="T64" fmla="*/ 2147483646 w 529"/>
              <a:gd name="T65" fmla="*/ 2147483646 h 401"/>
              <a:gd name="T66" fmla="*/ 2147483646 w 529"/>
              <a:gd name="T67" fmla="*/ 2147483646 h 401"/>
              <a:gd name="T68" fmla="*/ 2147483646 w 529"/>
              <a:gd name="T69" fmla="*/ 2147483646 h 401"/>
              <a:gd name="T70" fmla="*/ 2147483646 w 529"/>
              <a:gd name="T71" fmla="*/ 2147483646 h 401"/>
              <a:gd name="T72" fmla="*/ 2147483646 w 529"/>
              <a:gd name="T73" fmla="*/ 2147483646 h 401"/>
              <a:gd name="T74" fmla="*/ 2147483646 w 529"/>
              <a:gd name="T75" fmla="*/ 2147483646 h 401"/>
              <a:gd name="T76" fmla="*/ 2147483646 w 529"/>
              <a:gd name="T77" fmla="*/ 2147483646 h 401"/>
              <a:gd name="T78" fmla="*/ 2147483646 w 529"/>
              <a:gd name="T79" fmla="*/ 2147483646 h 401"/>
              <a:gd name="T80" fmla="*/ 2147483646 w 529"/>
              <a:gd name="T81" fmla="*/ 2147483646 h 401"/>
              <a:gd name="T82" fmla="*/ 2147483646 w 529"/>
              <a:gd name="T83" fmla="*/ 2147483646 h 401"/>
              <a:gd name="T84" fmla="*/ 2147483646 w 529"/>
              <a:gd name="T85" fmla="*/ 2147483646 h 401"/>
              <a:gd name="T86" fmla="*/ 2147483646 w 529"/>
              <a:gd name="T87" fmla="*/ 2147483646 h 401"/>
              <a:gd name="T88" fmla="*/ 2147483646 w 529"/>
              <a:gd name="T89" fmla="*/ 2147483646 h 401"/>
              <a:gd name="T90" fmla="*/ 2147483646 w 529"/>
              <a:gd name="T91" fmla="*/ 2147483646 h 401"/>
              <a:gd name="T92" fmla="*/ 2147483646 w 529"/>
              <a:gd name="T93" fmla="*/ 2147483646 h 401"/>
              <a:gd name="T94" fmla="*/ 2147483646 w 529"/>
              <a:gd name="T95" fmla="*/ 2147483646 h 401"/>
              <a:gd name="T96" fmla="*/ 2147483646 w 529"/>
              <a:gd name="T97" fmla="*/ 2147483646 h 401"/>
              <a:gd name="T98" fmla="*/ 2147483646 w 529"/>
              <a:gd name="T99" fmla="*/ 2147483646 h 401"/>
              <a:gd name="T100" fmla="*/ 2147483646 w 529"/>
              <a:gd name="T101" fmla="*/ 2147483646 h 401"/>
              <a:gd name="T102" fmla="*/ 2147483646 w 529"/>
              <a:gd name="T103" fmla="*/ 2147483646 h 401"/>
              <a:gd name="T104" fmla="*/ 2147483646 w 529"/>
              <a:gd name="T105" fmla="*/ 2147483646 h 401"/>
              <a:gd name="T106" fmla="*/ 2147483646 w 529"/>
              <a:gd name="T107" fmla="*/ 2147483646 h 401"/>
              <a:gd name="T108" fmla="*/ 2147483646 w 529"/>
              <a:gd name="T109" fmla="*/ 2147483646 h 401"/>
              <a:gd name="T110" fmla="*/ 2147483646 w 529"/>
              <a:gd name="T111" fmla="*/ 2147483646 h 401"/>
              <a:gd name="T112" fmla="*/ 2147483646 w 529"/>
              <a:gd name="T113" fmla="*/ 2147483646 h 401"/>
              <a:gd name="T114" fmla="*/ 2147483646 w 529"/>
              <a:gd name="T115" fmla="*/ 2147483646 h 401"/>
              <a:gd name="T116" fmla="*/ 2147483646 w 529"/>
              <a:gd name="T117" fmla="*/ 2147483646 h 401"/>
              <a:gd name="T118" fmla="*/ 2147483646 w 529"/>
              <a:gd name="T119" fmla="*/ 2147483646 h 4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29"/>
              <a:gd name="T181" fmla="*/ 0 h 401"/>
              <a:gd name="T182" fmla="*/ 529 w 529"/>
              <a:gd name="T183" fmla="*/ 401 h 4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29" h="401">
                <a:moveTo>
                  <a:pt x="528" y="144"/>
                </a:moveTo>
                <a:lnTo>
                  <a:pt x="480" y="144"/>
                </a:lnTo>
                <a:lnTo>
                  <a:pt x="456" y="120"/>
                </a:lnTo>
                <a:lnTo>
                  <a:pt x="424" y="152"/>
                </a:lnTo>
                <a:lnTo>
                  <a:pt x="416" y="136"/>
                </a:lnTo>
                <a:lnTo>
                  <a:pt x="408" y="160"/>
                </a:lnTo>
                <a:lnTo>
                  <a:pt x="360" y="128"/>
                </a:lnTo>
                <a:lnTo>
                  <a:pt x="360" y="88"/>
                </a:lnTo>
                <a:lnTo>
                  <a:pt x="344" y="96"/>
                </a:lnTo>
                <a:lnTo>
                  <a:pt x="352" y="128"/>
                </a:lnTo>
                <a:lnTo>
                  <a:pt x="328" y="128"/>
                </a:lnTo>
                <a:lnTo>
                  <a:pt x="312" y="104"/>
                </a:lnTo>
                <a:lnTo>
                  <a:pt x="296" y="104"/>
                </a:lnTo>
                <a:lnTo>
                  <a:pt x="248" y="56"/>
                </a:lnTo>
                <a:lnTo>
                  <a:pt x="216" y="72"/>
                </a:lnTo>
                <a:lnTo>
                  <a:pt x="216" y="56"/>
                </a:lnTo>
                <a:lnTo>
                  <a:pt x="160" y="64"/>
                </a:lnTo>
                <a:lnTo>
                  <a:pt x="120" y="40"/>
                </a:lnTo>
                <a:lnTo>
                  <a:pt x="120" y="0"/>
                </a:lnTo>
                <a:lnTo>
                  <a:pt x="104" y="8"/>
                </a:lnTo>
                <a:lnTo>
                  <a:pt x="64" y="8"/>
                </a:lnTo>
                <a:lnTo>
                  <a:pt x="72" y="56"/>
                </a:lnTo>
                <a:lnTo>
                  <a:pt x="48" y="56"/>
                </a:lnTo>
                <a:lnTo>
                  <a:pt x="8" y="32"/>
                </a:lnTo>
                <a:lnTo>
                  <a:pt x="0" y="56"/>
                </a:lnTo>
                <a:lnTo>
                  <a:pt x="32" y="88"/>
                </a:lnTo>
                <a:lnTo>
                  <a:pt x="24" y="120"/>
                </a:lnTo>
                <a:lnTo>
                  <a:pt x="48" y="160"/>
                </a:lnTo>
                <a:lnTo>
                  <a:pt x="88" y="136"/>
                </a:lnTo>
                <a:lnTo>
                  <a:pt x="112" y="184"/>
                </a:lnTo>
                <a:lnTo>
                  <a:pt x="112" y="224"/>
                </a:lnTo>
                <a:lnTo>
                  <a:pt x="152" y="224"/>
                </a:lnTo>
                <a:lnTo>
                  <a:pt x="168" y="264"/>
                </a:lnTo>
                <a:lnTo>
                  <a:pt x="176" y="232"/>
                </a:lnTo>
                <a:lnTo>
                  <a:pt x="208" y="280"/>
                </a:lnTo>
                <a:lnTo>
                  <a:pt x="232" y="320"/>
                </a:lnTo>
                <a:lnTo>
                  <a:pt x="232" y="344"/>
                </a:lnTo>
                <a:lnTo>
                  <a:pt x="264" y="400"/>
                </a:lnTo>
                <a:lnTo>
                  <a:pt x="288" y="376"/>
                </a:lnTo>
                <a:lnTo>
                  <a:pt x="304" y="328"/>
                </a:lnTo>
                <a:lnTo>
                  <a:pt x="320" y="320"/>
                </a:lnTo>
                <a:lnTo>
                  <a:pt x="336" y="328"/>
                </a:lnTo>
                <a:lnTo>
                  <a:pt x="328" y="344"/>
                </a:lnTo>
                <a:lnTo>
                  <a:pt x="376" y="344"/>
                </a:lnTo>
                <a:lnTo>
                  <a:pt x="392" y="328"/>
                </a:lnTo>
                <a:lnTo>
                  <a:pt x="392" y="312"/>
                </a:lnTo>
                <a:lnTo>
                  <a:pt x="384" y="296"/>
                </a:lnTo>
                <a:lnTo>
                  <a:pt x="432" y="272"/>
                </a:lnTo>
                <a:lnTo>
                  <a:pt x="440" y="264"/>
                </a:lnTo>
                <a:lnTo>
                  <a:pt x="440" y="248"/>
                </a:lnTo>
                <a:lnTo>
                  <a:pt x="456" y="240"/>
                </a:lnTo>
                <a:lnTo>
                  <a:pt x="456" y="192"/>
                </a:lnTo>
                <a:lnTo>
                  <a:pt x="472" y="192"/>
                </a:lnTo>
                <a:lnTo>
                  <a:pt x="480" y="216"/>
                </a:lnTo>
                <a:lnTo>
                  <a:pt x="504" y="232"/>
                </a:lnTo>
                <a:lnTo>
                  <a:pt x="512" y="224"/>
                </a:lnTo>
                <a:lnTo>
                  <a:pt x="504" y="208"/>
                </a:lnTo>
                <a:lnTo>
                  <a:pt x="504" y="192"/>
                </a:lnTo>
                <a:lnTo>
                  <a:pt x="528" y="184"/>
                </a:lnTo>
                <a:lnTo>
                  <a:pt x="528" y="144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61" name="Freeform 149"/>
          <p:cNvSpPr>
            <a:spLocks/>
          </p:cNvSpPr>
          <p:nvPr/>
        </p:nvSpPr>
        <p:spPr bwMode="auto">
          <a:xfrm>
            <a:off x="7792403" y="1763395"/>
            <a:ext cx="644525" cy="622300"/>
          </a:xfrm>
          <a:custGeom>
            <a:avLst/>
            <a:gdLst>
              <a:gd name="T0" fmla="*/ 2147483646 w 377"/>
              <a:gd name="T1" fmla="*/ 2147483646 h 393"/>
              <a:gd name="T2" fmla="*/ 2147483646 w 377"/>
              <a:gd name="T3" fmla="*/ 2147483646 h 393"/>
              <a:gd name="T4" fmla="*/ 2147483646 w 377"/>
              <a:gd name="T5" fmla="*/ 2147483646 h 393"/>
              <a:gd name="T6" fmla="*/ 2147483646 w 377"/>
              <a:gd name="T7" fmla="*/ 2147483646 h 393"/>
              <a:gd name="T8" fmla="*/ 2147483646 w 377"/>
              <a:gd name="T9" fmla="*/ 2147483646 h 393"/>
              <a:gd name="T10" fmla="*/ 2147483646 w 377"/>
              <a:gd name="T11" fmla="*/ 2147483646 h 393"/>
              <a:gd name="T12" fmla="*/ 2147483646 w 377"/>
              <a:gd name="T13" fmla="*/ 0 h 393"/>
              <a:gd name="T14" fmla="*/ 2147483646 w 377"/>
              <a:gd name="T15" fmla="*/ 0 h 393"/>
              <a:gd name="T16" fmla="*/ 2147483646 w 377"/>
              <a:gd name="T17" fmla="*/ 2147483646 h 393"/>
              <a:gd name="T18" fmla="*/ 2147483646 w 377"/>
              <a:gd name="T19" fmla="*/ 2147483646 h 393"/>
              <a:gd name="T20" fmla="*/ 2147483646 w 377"/>
              <a:gd name="T21" fmla="*/ 2147483646 h 393"/>
              <a:gd name="T22" fmla="*/ 2147483646 w 377"/>
              <a:gd name="T23" fmla="*/ 2147483646 h 393"/>
              <a:gd name="T24" fmla="*/ 2147483646 w 377"/>
              <a:gd name="T25" fmla="*/ 2147483646 h 393"/>
              <a:gd name="T26" fmla="*/ 2147483646 w 377"/>
              <a:gd name="T27" fmla="*/ 2147483646 h 393"/>
              <a:gd name="T28" fmla="*/ 2147483646 w 377"/>
              <a:gd name="T29" fmla="*/ 2147483646 h 393"/>
              <a:gd name="T30" fmla="*/ 2147483646 w 377"/>
              <a:gd name="T31" fmla="*/ 2147483646 h 393"/>
              <a:gd name="T32" fmla="*/ 2147483646 w 377"/>
              <a:gd name="T33" fmla="*/ 2147483646 h 393"/>
              <a:gd name="T34" fmla="*/ 2147483646 w 377"/>
              <a:gd name="T35" fmla="*/ 2147483646 h 393"/>
              <a:gd name="T36" fmla="*/ 2147483646 w 377"/>
              <a:gd name="T37" fmla="*/ 2147483646 h 393"/>
              <a:gd name="T38" fmla="*/ 0 w 377"/>
              <a:gd name="T39" fmla="*/ 2147483646 h 393"/>
              <a:gd name="T40" fmla="*/ 2147483646 w 377"/>
              <a:gd name="T41" fmla="*/ 2147483646 h 393"/>
              <a:gd name="T42" fmla="*/ 2147483646 w 377"/>
              <a:gd name="T43" fmla="*/ 2147483646 h 393"/>
              <a:gd name="T44" fmla="*/ 2147483646 w 377"/>
              <a:gd name="T45" fmla="*/ 2147483646 h 393"/>
              <a:gd name="T46" fmla="*/ 2147483646 w 377"/>
              <a:gd name="T47" fmla="*/ 2147483646 h 393"/>
              <a:gd name="T48" fmla="*/ 2147483646 w 377"/>
              <a:gd name="T49" fmla="*/ 2147483646 h 393"/>
              <a:gd name="T50" fmla="*/ 2147483646 w 377"/>
              <a:gd name="T51" fmla="*/ 2147483646 h 393"/>
              <a:gd name="T52" fmla="*/ 2147483646 w 377"/>
              <a:gd name="T53" fmla="*/ 2147483646 h 393"/>
              <a:gd name="T54" fmla="*/ 2147483646 w 377"/>
              <a:gd name="T55" fmla="*/ 2147483646 h 393"/>
              <a:gd name="T56" fmla="*/ 2147483646 w 377"/>
              <a:gd name="T57" fmla="*/ 2147483646 h 393"/>
              <a:gd name="T58" fmla="*/ 2147483646 w 377"/>
              <a:gd name="T59" fmla="*/ 2147483646 h 393"/>
              <a:gd name="T60" fmla="*/ 2147483646 w 377"/>
              <a:gd name="T61" fmla="*/ 2147483646 h 393"/>
              <a:gd name="T62" fmla="*/ 2147483646 w 377"/>
              <a:gd name="T63" fmla="*/ 2147483646 h 393"/>
              <a:gd name="T64" fmla="*/ 2147483646 w 377"/>
              <a:gd name="T65" fmla="*/ 2147483646 h 393"/>
              <a:gd name="T66" fmla="*/ 2147483646 w 377"/>
              <a:gd name="T67" fmla="*/ 2147483646 h 393"/>
              <a:gd name="T68" fmla="*/ 2147483646 w 377"/>
              <a:gd name="T69" fmla="*/ 2147483646 h 393"/>
              <a:gd name="T70" fmla="*/ 2147483646 w 377"/>
              <a:gd name="T71" fmla="*/ 2147483646 h 393"/>
              <a:gd name="T72" fmla="*/ 2147483646 w 377"/>
              <a:gd name="T73" fmla="*/ 2147483646 h 393"/>
              <a:gd name="T74" fmla="*/ 2147483646 w 377"/>
              <a:gd name="T75" fmla="*/ 2147483646 h 393"/>
              <a:gd name="T76" fmla="*/ 2147483646 w 377"/>
              <a:gd name="T77" fmla="*/ 2147483646 h 393"/>
              <a:gd name="T78" fmla="*/ 2147483646 w 377"/>
              <a:gd name="T79" fmla="*/ 2147483646 h 393"/>
              <a:gd name="T80" fmla="*/ 2147483646 w 377"/>
              <a:gd name="T81" fmla="*/ 2147483646 h 393"/>
              <a:gd name="T82" fmla="*/ 2147483646 w 377"/>
              <a:gd name="T83" fmla="*/ 2147483646 h 393"/>
              <a:gd name="T84" fmla="*/ 2147483646 w 377"/>
              <a:gd name="T85" fmla="*/ 2147483646 h 393"/>
              <a:gd name="T86" fmla="*/ 2147483646 w 377"/>
              <a:gd name="T87" fmla="*/ 2147483646 h 393"/>
              <a:gd name="T88" fmla="*/ 2147483646 w 377"/>
              <a:gd name="T89" fmla="*/ 2147483646 h 393"/>
              <a:gd name="T90" fmla="*/ 2147483646 w 377"/>
              <a:gd name="T91" fmla="*/ 2147483646 h 3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77"/>
              <a:gd name="T139" fmla="*/ 0 h 393"/>
              <a:gd name="T140" fmla="*/ 377 w 377"/>
              <a:gd name="T141" fmla="*/ 393 h 39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77" h="393">
                <a:moveTo>
                  <a:pt x="376" y="176"/>
                </a:moveTo>
                <a:lnTo>
                  <a:pt x="336" y="120"/>
                </a:lnTo>
                <a:lnTo>
                  <a:pt x="344" y="96"/>
                </a:lnTo>
                <a:lnTo>
                  <a:pt x="312" y="40"/>
                </a:lnTo>
                <a:lnTo>
                  <a:pt x="288" y="8"/>
                </a:lnTo>
                <a:lnTo>
                  <a:pt x="280" y="40"/>
                </a:lnTo>
                <a:lnTo>
                  <a:pt x="264" y="0"/>
                </a:lnTo>
                <a:lnTo>
                  <a:pt x="232" y="0"/>
                </a:lnTo>
                <a:lnTo>
                  <a:pt x="240" y="24"/>
                </a:lnTo>
                <a:lnTo>
                  <a:pt x="200" y="56"/>
                </a:lnTo>
                <a:lnTo>
                  <a:pt x="176" y="56"/>
                </a:lnTo>
                <a:lnTo>
                  <a:pt x="48" y="144"/>
                </a:lnTo>
                <a:lnTo>
                  <a:pt x="24" y="112"/>
                </a:lnTo>
                <a:lnTo>
                  <a:pt x="8" y="112"/>
                </a:lnTo>
                <a:lnTo>
                  <a:pt x="16" y="136"/>
                </a:lnTo>
                <a:lnTo>
                  <a:pt x="16" y="160"/>
                </a:lnTo>
                <a:lnTo>
                  <a:pt x="24" y="184"/>
                </a:lnTo>
                <a:lnTo>
                  <a:pt x="8" y="184"/>
                </a:lnTo>
                <a:lnTo>
                  <a:pt x="8" y="216"/>
                </a:lnTo>
                <a:lnTo>
                  <a:pt x="0" y="232"/>
                </a:lnTo>
                <a:lnTo>
                  <a:pt x="32" y="240"/>
                </a:lnTo>
                <a:lnTo>
                  <a:pt x="64" y="296"/>
                </a:lnTo>
                <a:lnTo>
                  <a:pt x="104" y="240"/>
                </a:lnTo>
                <a:lnTo>
                  <a:pt x="120" y="208"/>
                </a:lnTo>
                <a:lnTo>
                  <a:pt x="160" y="200"/>
                </a:lnTo>
                <a:lnTo>
                  <a:pt x="184" y="216"/>
                </a:lnTo>
                <a:lnTo>
                  <a:pt x="184" y="224"/>
                </a:lnTo>
                <a:lnTo>
                  <a:pt x="192" y="224"/>
                </a:lnTo>
                <a:lnTo>
                  <a:pt x="168" y="280"/>
                </a:lnTo>
                <a:lnTo>
                  <a:pt x="152" y="280"/>
                </a:lnTo>
                <a:lnTo>
                  <a:pt x="160" y="312"/>
                </a:lnTo>
                <a:lnTo>
                  <a:pt x="152" y="320"/>
                </a:lnTo>
                <a:lnTo>
                  <a:pt x="168" y="320"/>
                </a:lnTo>
                <a:lnTo>
                  <a:pt x="136" y="376"/>
                </a:lnTo>
                <a:lnTo>
                  <a:pt x="144" y="392"/>
                </a:lnTo>
                <a:lnTo>
                  <a:pt x="160" y="376"/>
                </a:lnTo>
                <a:lnTo>
                  <a:pt x="168" y="352"/>
                </a:lnTo>
                <a:lnTo>
                  <a:pt x="184" y="352"/>
                </a:lnTo>
                <a:lnTo>
                  <a:pt x="200" y="336"/>
                </a:lnTo>
                <a:lnTo>
                  <a:pt x="200" y="312"/>
                </a:lnTo>
                <a:lnTo>
                  <a:pt x="256" y="280"/>
                </a:lnTo>
                <a:lnTo>
                  <a:pt x="304" y="264"/>
                </a:lnTo>
                <a:lnTo>
                  <a:pt x="312" y="224"/>
                </a:lnTo>
                <a:lnTo>
                  <a:pt x="344" y="200"/>
                </a:lnTo>
                <a:lnTo>
                  <a:pt x="368" y="192"/>
                </a:lnTo>
                <a:lnTo>
                  <a:pt x="376" y="176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62" name="Freeform 150"/>
          <p:cNvSpPr>
            <a:spLocks/>
          </p:cNvSpPr>
          <p:nvPr/>
        </p:nvSpPr>
        <p:spPr bwMode="auto">
          <a:xfrm>
            <a:off x="7303453" y="1912620"/>
            <a:ext cx="603250" cy="846138"/>
          </a:xfrm>
          <a:custGeom>
            <a:avLst/>
            <a:gdLst>
              <a:gd name="T0" fmla="*/ 2147483646 w 353"/>
              <a:gd name="T1" fmla="*/ 2147483646 h 537"/>
              <a:gd name="T2" fmla="*/ 2147483646 w 353"/>
              <a:gd name="T3" fmla="*/ 2147483646 h 537"/>
              <a:gd name="T4" fmla="*/ 2147483646 w 353"/>
              <a:gd name="T5" fmla="*/ 2147483646 h 537"/>
              <a:gd name="T6" fmla="*/ 2147483646 w 353"/>
              <a:gd name="T7" fmla="*/ 0 h 537"/>
              <a:gd name="T8" fmla="*/ 2147483646 w 353"/>
              <a:gd name="T9" fmla="*/ 2147483646 h 537"/>
              <a:gd name="T10" fmla="*/ 2147483646 w 353"/>
              <a:gd name="T11" fmla="*/ 2147483646 h 537"/>
              <a:gd name="T12" fmla="*/ 2147483646 w 353"/>
              <a:gd name="T13" fmla="*/ 2147483646 h 537"/>
              <a:gd name="T14" fmla="*/ 2147483646 w 353"/>
              <a:gd name="T15" fmla="*/ 2147483646 h 537"/>
              <a:gd name="T16" fmla="*/ 2147483646 w 353"/>
              <a:gd name="T17" fmla="*/ 2147483646 h 537"/>
              <a:gd name="T18" fmla="*/ 2147483646 w 353"/>
              <a:gd name="T19" fmla="*/ 2147483646 h 537"/>
              <a:gd name="T20" fmla="*/ 2147483646 w 353"/>
              <a:gd name="T21" fmla="*/ 2147483646 h 537"/>
              <a:gd name="T22" fmla="*/ 2147483646 w 353"/>
              <a:gd name="T23" fmla="*/ 2147483646 h 537"/>
              <a:gd name="T24" fmla="*/ 2147483646 w 353"/>
              <a:gd name="T25" fmla="*/ 2147483646 h 537"/>
              <a:gd name="T26" fmla="*/ 2147483646 w 353"/>
              <a:gd name="T27" fmla="*/ 2147483646 h 537"/>
              <a:gd name="T28" fmla="*/ 2147483646 w 353"/>
              <a:gd name="T29" fmla="*/ 2147483646 h 537"/>
              <a:gd name="T30" fmla="*/ 2147483646 w 353"/>
              <a:gd name="T31" fmla="*/ 2147483646 h 537"/>
              <a:gd name="T32" fmla="*/ 2147483646 w 353"/>
              <a:gd name="T33" fmla="*/ 2147483646 h 537"/>
              <a:gd name="T34" fmla="*/ 2147483646 w 353"/>
              <a:gd name="T35" fmla="*/ 2147483646 h 537"/>
              <a:gd name="T36" fmla="*/ 2147483646 w 353"/>
              <a:gd name="T37" fmla="*/ 2147483646 h 537"/>
              <a:gd name="T38" fmla="*/ 2147483646 w 353"/>
              <a:gd name="T39" fmla="*/ 2147483646 h 537"/>
              <a:gd name="T40" fmla="*/ 2147483646 w 353"/>
              <a:gd name="T41" fmla="*/ 2147483646 h 537"/>
              <a:gd name="T42" fmla="*/ 2147483646 w 353"/>
              <a:gd name="T43" fmla="*/ 2147483646 h 537"/>
              <a:gd name="T44" fmla="*/ 2147483646 w 353"/>
              <a:gd name="T45" fmla="*/ 2147483646 h 537"/>
              <a:gd name="T46" fmla="*/ 2147483646 w 353"/>
              <a:gd name="T47" fmla="*/ 2147483646 h 537"/>
              <a:gd name="T48" fmla="*/ 2147483646 w 353"/>
              <a:gd name="T49" fmla="*/ 2147483646 h 537"/>
              <a:gd name="T50" fmla="*/ 2147483646 w 353"/>
              <a:gd name="T51" fmla="*/ 2147483646 h 537"/>
              <a:gd name="T52" fmla="*/ 2147483646 w 353"/>
              <a:gd name="T53" fmla="*/ 2147483646 h 537"/>
              <a:gd name="T54" fmla="*/ 2147483646 w 353"/>
              <a:gd name="T55" fmla="*/ 2147483646 h 537"/>
              <a:gd name="T56" fmla="*/ 2147483646 w 353"/>
              <a:gd name="T57" fmla="*/ 2147483646 h 537"/>
              <a:gd name="T58" fmla="*/ 2147483646 w 353"/>
              <a:gd name="T59" fmla="*/ 2147483646 h 537"/>
              <a:gd name="T60" fmla="*/ 2147483646 w 353"/>
              <a:gd name="T61" fmla="*/ 2147483646 h 537"/>
              <a:gd name="T62" fmla="*/ 2147483646 w 353"/>
              <a:gd name="T63" fmla="*/ 2147483646 h 537"/>
              <a:gd name="T64" fmla="*/ 2147483646 w 353"/>
              <a:gd name="T65" fmla="*/ 2147483646 h 5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53"/>
              <a:gd name="T100" fmla="*/ 0 h 537"/>
              <a:gd name="T101" fmla="*/ 353 w 353"/>
              <a:gd name="T102" fmla="*/ 537 h 5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53" h="537">
                <a:moveTo>
                  <a:pt x="352" y="208"/>
                </a:moveTo>
                <a:lnTo>
                  <a:pt x="320" y="160"/>
                </a:lnTo>
                <a:lnTo>
                  <a:pt x="288" y="152"/>
                </a:lnTo>
                <a:lnTo>
                  <a:pt x="296" y="96"/>
                </a:lnTo>
                <a:lnTo>
                  <a:pt x="264" y="104"/>
                </a:lnTo>
                <a:lnTo>
                  <a:pt x="248" y="88"/>
                </a:lnTo>
                <a:lnTo>
                  <a:pt x="248" y="48"/>
                </a:lnTo>
                <a:lnTo>
                  <a:pt x="224" y="0"/>
                </a:lnTo>
                <a:lnTo>
                  <a:pt x="176" y="24"/>
                </a:lnTo>
                <a:lnTo>
                  <a:pt x="176" y="64"/>
                </a:lnTo>
                <a:lnTo>
                  <a:pt x="144" y="56"/>
                </a:lnTo>
                <a:lnTo>
                  <a:pt x="136" y="80"/>
                </a:lnTo>
                <a:lnTo>
                  <a:pt x="112" y="72"/>
                </a:lnTo>
                <a:lnTo>
                  <a:pt x="80" y="104"/>
                </a:lnTo>
                <a:lnTo>
                  <a:pt x="56" y="56"/>
                </a:lnTo>
                <a:lnTo>
                  <a:pt x="32" y="72"/>
                </a:lnTo>
                <a:lnTo>
                  <a:pt x="24" y="112"/>
                </a:lnTo>
                <a:lnTo>
                  <a:pt x="8" y="120"/>
                </a:lnTo>
                <a:lnTo>
                  <a:pt x="32" y="184"/>
                </a:lnTo>
                <a:lnTo>
                  <a:pt x="56" y="200"/>
                </a:lnTo>
                <a:lnTo>
                  <a:pt x="32" y="216"/>
                </a:lnTo>
                <a:lnTo>
                  <a:pt x="24" y="232"/>
                </a:lnTo>
                <a:lnTo>
                  <a:pt x="56" y="232"/>
                </a:lnTo>
                <a:lnTo>
                  <a:pt x="64" y="272"/>
                </a:lnTo>
                <a:lnTo>
                  <a:pt x="48" y="304"/>
                </a:lnTo>
                <a:lnTo>
                  <a:pt x="32" y="288"/>
                </a:lnTo>
                <a:lnTo>
                  <a:pt x="16" y="304"/>
                </a:lnTo>
                <a:lnTo>
                  <a:pt x="16" y="328"/>
                </a:lnTo>
                <a:lnTo>
                  <a:pt x="0" y="344"/>
                </a:lnTo>
                <a:lnTo>
                  <a:pt x="32" y="400"/>
                </a:lnTo>
                <a:lnTo>
                  <a:pt x="8" y="488"/>
                </a:lnTo>
                <a:lnTo>
                  <a:pt x="24" y="512"/>
                </a:lnTo>
                <a:lnTo>
                  <a:pt x="72" y="512"/>
                </a:lnTo>
                <a:lnTo>
                  <a:pt x="88" y="528"/>
                </a:lnTo>
                <a:lnTo>
                  <a:pt x="128" y="536"/>
                </a:lnTo>
                <a:lnTo>
                  <a:pt x="112" y="512"/>
                </a:lnTo>
                <a:lnTo>
                  <a:pt x="120" y="480"/>
                </a:lnTo>
                <a:lnTo>
                  <a:pt x="152" y="424"/>
                </a:lnTo>
                <a:lnTo>
                  <a:pt x="192" y="384"/>
                </a:lnTo>
                <a:lnTo>
                  <a:pt x="232" y="376"/>
                </a:lnTo>
                <a:lnTo>
                  <a:pt x="248" y="360"/>
                </a:lnTo>
                <a:lnTo>
                  <a:pt x="240" y="344"/>
                </a:lnTo>
                <a:lnTo>
                  <a:pt x="224" y="312"/>
                </a:lnTo>
                <a:lnTo>
                  <a:pt x="192" y="320"/>
                </a:lnTo>
                <a:lnTo>
                  <a:pt x="176" y="312"/>
                </a:lnTo>
                <a:lnTo>
                  <a:pt x="184" y="288"/>
                </a:lnTo>
                <a:lnTo>
                  <a:pt x="184" y="248"/>
                </a:lnTo>
                <a:lnTo>
                  <a:pt x="160" y="264"/>
                </a:lnTo>
                <a:lnTo>
                  <a:pt x="128" y="256"/>
                </a:lnTo>
                <a:lnTo>
                  <a:pt x="104" y="256"/>
                </a:lnTo>
                <a:lnTo>
                  <a:pt x="104" y="224"/>
                </a:lnTo>
                <a:lnTo>
                  <a:pt x="136" y="168"/>
                </a:lnTo>
                <a:lnTo>
                  <a:pt x="152" y="168"/>
                </a:lnTo>
                <a:lnTo>
                  <a:pt x="160" y="136"/>
                </a:lnTo>
                <a:lnTo>
                  <a:pt x="176" y="136"/>
                </a:lnTo>
                <a:lnTo>
                  <a:pt x="192" y="152"/>
                </a:lnTo>
                <a:lnTo>
                  <a:pt x="216" y="152"/>
                </a:lnTo>
                <a:lnTo>
                  <a:pt x="208" y="184"/>
                </a:lnTo>
                <a:lnTo>
                  <a:pt x="208" y="200"/>
                </a:lnTo>
                <a:lnTo>
                  <a:pt x="224" y="200"/>
                </a:lnTo>
                <a:lnTo>
                  <a:pt x="224" y="232"/>
                </a:lnTo>
                <a:lnTo>
                  <a:pt x="256" y="256"/>
                </a:lnTo>
                <a:lnTo>
                  <a:pt x="264" y="280"/>
                </a:lnTo>
                <a:lnTo>
                  <a:pt x="272" y="288"/>
                </a:lnTo>
                <a:lnTo>
                  <a:pt x="312" y="256"/>
                </a:lnTo>
                <a:lnTo>
                  <a:pt x="328" y="216"/>
                </a:lnTo>
                <a:lnTo>
                  <a:pt x="352" y="208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63" name="Freeform 151"/>
          <p:cNvSpPr>
            <a:spLocks/>
          </p:cNvSpPr>
          <p:nvPr/>
        </p:nvSpPr>
        <p:spPr bwMode="auto">
          <a:xfrm>
            <a:off x="7478078" y="2120583"/>
            <a:ext cx="193675" cy="203200"/>
          </a:xfrm>
          <a:custGeom>
            <a:avLst/>
            <a:gdLst>
              <a:gd name="T0" fmla="*/ 2147483646 w 113"/>
              <a:gd name="T1" fmla="*/ 2147483646 h 129"/>
              <a:gd name="T2" fmla="*/ 2147483646 w 113"/>
              <a:gd name="T3" fmla="*/ 2147483646 h 129"/>
              <a:gd name="T4" fmla="*/ 2147483646 w 113"/>
              <a:gd name="T5" fmla="*/ 2147483646 h 129"/>
              <a:gd name="T6" fmla="*/ 2147483646 w 113"/>
              <a:gd name="T7" fmla="*/ 2147483646 h 129"/>
              <a:gd name="T8" fmla="*/ 2147483646 w 113"/>
              <a:gd name="T9" fmla="*/ 0 h 129"/>
              <a:gd name="T10" fmla="*/ 2147483646 w 113"/>
              <a:gd name="T11" fmla="*/ 0 h 129"/>
              <a:gd name="T12" fmla="*/ 2147483646 w 113"/>
              <a:gd name="T13" fmla="*/ 2147483646 h 129"/>
              <a:gd name="T14" fmla="*/ 2147483646 w 113"/>
              <a:gd name="T15" fmla="*/ 2147483646 h 129"/>
              <a:gd name="T16" fmla="*/ 0 w 113"/>
              <a:gd name="T17" fmla="*/ 2147483646 h 129"/>
              <a:gd name="T18" fmla="*/ 0 w 113"/>
              <a:gd name="T19" fmla="*/ 2147483646 h 129"/>
              <a:gd name="T20" fmla="*/ 2147483646 w 113"/>
              <a:gd name="T21" fmla="*/ 2147483646 h 129"/>
              <a:gd name="T22" fmla="*/ 2147483646 w 113"/>
              <a:gd name="T23" fmla="*/ 2147483646 h 129"/>
              <a:gd name="T24" fmla="*/ 2147483646 w 113"/>
              <a:gd name="T25" fmla="*/ 2147483646 h 129"/>
              <a:gd name="T26" fmla="*/ 2147483646 w 113"/>
              <a:gd name="T27" fmla="*/ 2147483646 h 129"/>
              <a:gd name="T28" fmla="*/ 2147483646 w 113"/>
              <a:gd name="T29" fmla="*/ 2147483646 h 129"/>
              <a:gd name="T30" fmla="*/ 2147483646 w 113"/>
              <a:gd name="T31" fmla="*/ 2147483646 h 129"/>
              <a:gd name="T32" fmla="*/ 2147483646 w 113"/>
              <a:gd name="T33" fmla="*/ 2147483646 h 1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3"/>
              <a:gd name="T52" fmla="*/ 0 h 129"/>
              <a:gd name="T53" fmla="*/ 113 w 113"/>
              <a:gd name="T54" fmla="*/ 129 h 1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3" h="129">
                <a:moveTo>
                  <a:pt x="112" y="64"/>
                </a:moveTo>
                <a:lnTo>
                  <a:pt x="96" y="40"/>
                </a:lnTo>
                <a:lnTo>
                  <a:pt x="112" y="16"/>
                </a:lnTo>
                <a:lnTo>
                  <a:pt x="80" y="16"/>
                </a:lnTo>
                <a:lnTo>
                  <a:pt x="72" y="0"/>
                </a:lnTo>
                <a:lnTo>
                  <a:pt x="56" y="0"/>
                </a:lnTo>
                <a:lnTo>
                  <a:pt x="48" y="32"/>
                </a:lnTo>
                <a:lnTo>
                  <a:pt x="32" y="32"/>
                </a:lnTo>
                <a:lnTo>
                  <a:pt x="0" y="88"/>
                </a:lnTo>
                <a:lnTo>
                  <a:pt x="0" y="120"/>
                </a:lnTo>
                <a:lnTo>
                  <a:pt x="32" y="120"/>
                </a:lnTo>
                <a:lnTo>
                  <a:pt x="48" y="128"/>
                </a:lnTo>
                <a:lnTo>
                  <a:pt x="80" y="112"/>
                </a:lnTo>
                <a:lnTo>
                  <a:pt x="80" y="96"/>
                </a:lnTo>
                <a:lnTo>
                  <a:pt x="72" y="80"/>
                </a:lnTo>
                <a:lnTo>
                  <a:pt x="96" y="80"/>
                </a:lnTo>
                <a:lnTo>
                  <a:pt x="112" y="64"/>
                </a:lnTo>
              </a:path>
            </a:pathLst>
          </a:custGeom>
          <a:solidFill>
            <a:srgbClr val="C9944D"/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64" name="Freeform 152"/>
          <p:cNvSpPr>
            <a:spLocks/>
          </p:cNvSpPr>
          <p:nvPr/>
        </p:nvSpPr>
        <p:spPr bwMode="auto">
          <a:xfrm>
            <a:off x="7601903" y="2220595"/>
            <a:ext cx="149225" cy="187325"/>
          </a:xfrm>
          <a:custGeom>
            <a:avLst/>
            <a:gdLst>
              <a:gd name="T0" fmla="*/ 2147483646 w 106"/>
              <a:gd name="T1" fmla="*/ 2147483646 h 133"/>
              <a:gd name="T2" fmla="*/ 2147483646 w 106"/>
              <a:gd name="T3" fmla="*/ 2147483646 h 133"/>
              <a:gd name="T4" fmla="*/ 2147483646 w 106"/>
              <a:gd name="T5" fmla="*/ 2147483646 h 133"/>
              <a:gd name="T6" fmla="*/ 2147483646 w 106"/>
              <a:gd name="T7" fmla="*/ 2147483646 h 133"/>
              <a:gd name="T8" fmla="*/ 2147483646 w 106"/>
              <a:gd name="T9" fmla="*/ 0 h 133"/>
              <a:gd name="T10" fmla="*/ 2147483646 w 106"/>
              <a:gd name="T11" fmla="*/ 2147483646 h 133"/>
              <a:gd name="T12" fmla="*/ 2147483646 w 106"/>
              <a:gd name="T13" fmla="*/ 2147483646 h 133"/>
              <a:gd name="T14" fmla="*/ 2147483646 w 106"/>
              <a:gd name="T15" fmla="*/ 2147483646 h 133"/>
              <a:gd name="T16" fmla="*/ 0 w 106"/>
              <a:gd name="T17" fmla="*/ 2147483646 h 133"/>
              <a:gd name="T18" fmla="*/ 2147483646 w 106"/>
              <a:gd name="T19" fmla="*/ 2147483646 h 133"/>
              <a:gd name="T20" fmla="*/ 2147483646 w 106"/>
              <a:gd name="T21" fmla="*/ 2147483646 h 133"/>
              <a:gd name="T22" fmla="*/ 2147483646 w 106"/>
              <a:gd name="T23" fmla="*/ 2147483646 h 133"/>
              <a:gd name="T24" fmla="*/ 2147483646 w 106"/>
              <a:gd name="T25" fmla="*/ 2147483646 h 13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6"/>
              <a:gd name="T40" fmla="*/ 0 h 133"/>
              <a:gd name="T41" fmla="*/ 106 w 106"/>
              <a:gd name="T42" fmla="*/ 133 h 1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6" h="133">
                <a:moveTo>
                  <a:pt x="106" y="89"/>
                </a:moveTo>
                <a:lnTo>
                  <a:pt x="96" y="62"/>
                </a:lnTo>
                <a:lnTo>
                  <a:pt x="67" y="44"/>
                </a:lnTo>
                <a:lnTo>
                  <a:pt x="58" y="9"/>
                </a:lnTo>
                <a:lnTo>
                  <a:pt x="38" y="0"/>
                </a:lnTo>
                <a:lnTo>
                  <a:pt x="29" y="9"/>
                </a:lnTo>
                <a:lnTo>
                  <a:pt x="6" y="20"/>
                </a:lnTo>
                <a:lnTo>
                  <a:pt x="10" y="53"/>
                </a:lnTo>
                <a:lnTo>
                  <a:pt x="0" y="124"/>
                </a:lnTo>
                <a:lnTo>
                  <a:pt x="19" y="133"/>
                </a:lnTo>
                <a:lnTo>
                  <a:pt x="67" y="124"/>
                </a:lnTo>
                <a:lnTo>
                  <a:pt x="67" y="89"/>
                </a:lnTo>
                <a:lnTo>
                  <a:pt x="106" y="89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65" name="Freeform 153"/>
          <p:cNvSpPr>
            <a:spLocks/>
          </p:cNvSpPr>
          <p:nvPr/>
        </p:nvSpPr>
        <p:spPr bwMode="auto">
          <a:xfrm>
            <a:off x="7465378" y="2458720"/>
            <a:ext cx="741362" cy="458788"/>
          </a:xfrm>
          <a:custGeom>
            <a:avLst/>
            <a:gdLst>
              <a:gd name="T0" fmla="*/ 2147483646 w 433"/>
              <a:gd name="T1" fmla="*/ 2147483646 h 289"/>
              <a:gd name="T2" fmla="*/ 2147483646 w 433"/>
              <a:gd name="T3" fmla="*/ 2147483646 h 289"/>
              <a:gd name="T4" fmla="*/ 2147483646 w 433"/>
              <a:gd name="T5" fmla="*/ 2147483646 h 289"/>
              <a:gd name="T6" fmla="*/ 2147483646 w 433"/>
              <a:gd name="T7" fmla="*/ 2147483646 h 289"/>
              <a:gd name="T8" fmla="*/ 2147483646 w 433"/>
              <a:gd name="T9" fmla="*/ 2147483646 h 289"/>
              <a:gd name="T10" fmla="*/ 2147483646 w 433"/>
              <a:gd name="T11" fmla="*/ 2147483646 h 289"/>
              <a:gd name="T12" fmla="*/ 2147483646 w 433"/>
              <a:gd name="T13" fmla="*/ 2147483646 h 289"/>
              <a:gd name="T14" fmla="*/ 2147483646 w 433"/>
              <a:gd name="T15" fmla="*/ 2147483646 h 289"/>
              <a:gd name="T16" fmla="*/ 2147483646 w 433"/>
              <a:gd name="T17" fmla="*/ 2147483646 h 289"/>
              <a:gd name="T18" fmla="*/ 2147483646 w 433"/>
              <a:gd name="T19" fmla="*/ 2147483646 h 289"/>
              <a:gd name="T20" fmla="*/ 0 w 433"/>
              <a:gd name="T21" fmla="*/ 2147483646 h 289"/>
              <a:gd name="T22" fmla="*/ 2147483646 w 433"/>
              <a:gd name="T23" fmla="*/ 2147483646 h 289"/>
              <a:gd name="T24" fmla="*/ 2147483646 w 433"/>
              <a:gd name="T25" fmla="*/ 2147483646 h 289"/>
              <a:gd name="T26" fmla="*/ 2147483646 w 433"/>
              <a:gd name="T27" fmla="*/ 2147483646 h 289"/>
              <a:gd name="T28" fmla="*/ 2147483646 w 433"/>
              <a:gd name="T29" fmla="*/ 2147483646 h 289"/>
              <a:gd name="T30" fmla="*/ 2147483646 w 433"/>
              <a:gd name="T31" fmla="*/ 2147483646 h 289"/>
              <a:gd name="T32" fmla="*/ 2147483646 w 433"/>
              <a:gd name="T33" fmla="*/ 2147483646 h 289"/>
              <a:gd name="T34" fmla="*/ 2147483646 w 433"/>
              <a:gd name="T35" fmla="*/ 2147483646 h 289"/>
              <a:gd name="T36" fmla="*/ 2147483646 w 433"/>
              <a:gd name="T37" fmla="*/ 2147483646 h 289"/>
              <a:gd name="T38" fmla="*/ 2147483646 w 433"/>
              <a:gd name="T39" fmla="*/ 2147483646 h 289"/>
              <a:gd name="T40" fmla="*/ 2147483646 w 433"/>
              <a:gd name="T41" fmla="*/ 2147483646 h 289"/>
              <a:gd name="T42" fmla="*/ 2147483646 w 433"/>
              <a:gd name="T43" fmla="*/ 2147483646 h 289"/>
              <a:gd name="T44" fmla="*/ 2147483646 w 433"/>
              <a:gd name="T45" fmla="*/ 2147483646 h 289"/>
              <a:gd name="T46" fmla="*/ 2147483646 w 433"/>
              <a:gd name="T47" fmla="*/ 2147483646 h 289"/>
              <a:gd name="T48" fmla="*/ 2147483646 w 433"/>
              <a:gd name="T49" fmla="*/ 2147483646 h 289"/>
              <a:gd name="T50" fmla="*/ 2147483646 w 433"/>
              <a:gd name="T51" fmla="*/ 2147483646 h 289"/>
              <a:gd name="T52" fmla="*/ 2147483646 w 433"/>
              <a:gd name="T53" fmla="*/ 2147483646 h 289"/>
              <a:gd name="T54" fmla="*/ 2147483646 w 433"/>
              <a:gd name="T55" fmla="*/ 2147483646 h 289"/>
              <a:gd name="T56" fmla="*/ 2147483646 w 433"/>
              <a:gd name="T57" fmla="*/ 2147483646 h 289"/>
              <a:gd name="T58" fmla="*/ 2147483646 w 433"/>
              <a:gd name="T59" fmla="*/ 2147483646 h 289"/>
              <a:gd name="T60" fmla="*/ 2147483646 w 433"/>
              <a:gd name="T61" fmla="*/ 2147483646 h 289"/>
              <a:gd name="T62" fmla="*/ 2147483646 w 433"/>
              <a:gd name="T63" fmla="*/ 2147483646 h 289"/>
              <a:gd name="T64" fmla="*/ 2147483646 w 433"/>
              <a:gd name="T65" fmla="*/ 2147483646 h 289"/>
              <a:gd name="T66" fmla="*/ 2147483646 w 433"/>
              <a:gd name="T67" fmla="*/ 2147483646 h 289"/>
              <a:gd name="T68" fmla="*/ 2147483646 w 433"/>
              <a:gd name="T69" fmla="*/ 2147483646 h 289"/>
              <a:gd name="T70" fmla="*/ 2147483646 w 433"/>
              <a:gd name="T71" fmla="*/ 2147483646 h 289"/>
              <a:gd name="T72" fmla="*/ 2147483646 w 433"/>
              <a:gd name="T73" fmla="*/ 2147483646 h 289"/>
              <a:gd name="T74" fmla="*/ 2147483646 w 433"/>
              <a:gd name="T75" fmla="*/ 2147483646 h 289"/>
              <a:gd name="T76" fmla="*/ 2147483646 w 433"/>
              <a:gd name="T77" fmla="*/ 2147483646 h 289"/>
              <a:gd name="T78" fmla="*/ 2147483646 w 433"/>
              <a:gd name="T79" fmla="*/ 0 h 289"/>
              <a:gd name="T80" fmla="*/ 2147483646 w 433"/>
              <a:gd name="T81" fmla="*/ 2147483646 h 289"/>
              <a:gd name="T82" fmla="*/ 2147483646 w 433"/>
              <a:gd name="T83" fmla="*/ 2147483646 h 289"/>
              <a:gd name="T84" fmla="*/ 2147483646 w 433"/>
              <a:gd name="T85" fmla="*/ 2147483646 h 289"/>
              <a:gd name="T86" fmla="*/ 2147483646 w 433"/>
              <a:gd name="T87" fmla="*/ 2147483646 h 289"/>
              <a:gd name="T88" fmla="*/ 2147483646 w 433"/>
              <a:gd name="T89" fmla="*/ 2147483646 h 289"/>
              <a:gd name="T90" fmla="*/ 2147483646 w 433"/>
              <a:gd name="T91" fmla="*/ 2147483646 h 289"/>
              <a:gd name="T92" fmla="*/ 2147483646 w 433"/>
              <a:gd name="T93" fmla="*/ 0 h 289"/>
              <a:gd name="T94" fmla="*/ 2147483646 w 433"/>
              <a:gd name="T95" fmla="*/ 0 h 289"/>
              <a:gd name="T96" fmla="*/ 2147483646 w 433"/>
              <a:gd name="T97" fmla="*/ 0 h 289"/>
              <a:gd name="T98" fmla="*/ 2147483646 w 433"/>
              <a:gd name="T99" fmla="*/ 2147483646 h 289"/>
              <a:gd name="T100" fmla="*/ 2147483646 w 433"/>
              <a:gd name="T101" fmla="*/ 2147483646 h 28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33"/>
              <a:gd name="T154" fmla="*/ 0 h 289"/>
              <a:gd name="T155" fmla="*/ 433 w 433"/>
              <a:gd name="T156" fmla="*/ 289 h 28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33" h="289">
                <a:moveTo>
                  <a:pt x="152" y="8"/>
                </a:moveTo>
                <a:lnTo>
                  <a:pt x="136" y="24"/>
                </a:lnTo>
                <a:lnTo>
                  <a:pt x="96" y="32"/>
                </a:lnTo>
                <a:lnTo>
                  <a:pt x="56" y="72"/>
                </a:lnTo>
                <a:lnTo>
                  <a:pt x="16" y="128"/>
                </a:lnTo>
                <a:lnTo>
                  <a:pt x="16" y="160"/>
                </a:lnTo>
                <a:lnTo>
                  <a:pt x="32" y="184"/>
                </a:lnTo>
                <a:lnTo>
                  <a:pt x="48" y="176"/>
                </a:lnTo>
                <a:lnTo>
                  <a:pt x="64" y="176"/>
                </a:lnTo>
                <a:lnTo>
                  <a:pt x="8" y="224"/>
                </a:lnTo>
                <a:lnTo>
                  <a:pt x="0" y="248"/>
                </a:lnTo>
                <a:lnTo>
                  <a:pt x="16" y="256"/>
                </a:lnTo>
                <a:lnTo>
                  <a:pt x="48" y="288"/>
                </a:lnTo>
                <a:lnTo>
                  <a:pt x="80" y="288"/>
                </a:lnTo>
                <a:lnTo>
                  <a:pt x="96" y="272"/>
                </a:lnTo>
                <a:lnTo>
                  <a:pt x="96" y="256"/>
                </a:lnTo>
                <a:lnTo>
                  <a:pt x="112" y="264"/>
                </a:lnTo>
                <a:lnTo>
                  <a:pt x="120" y="272"/>
                </a:lnTo>
                <a:lnTo>
                  <a:pt x="152" y="288"/>
                </a:lnTo>
                <a:lnTo>
                  <a:pt x="168" y="272"/>
                </a:lnTo>
                <a:lnTo>
                  <a:pt x="192" y="272"/>
                </a:lnTo>
                <a:lnTo>
                  <a:pt x="192" y="288"/>
                </a:lnTo>
                <a:lnTo>
                  <a:pt x="208" y="280"/>
                </a:lnTo>
                <a:lnTo>
                  <a:pt x="240" y="232"/>
                </a:lnTo>
                <a:lnTo>
                  <a:pt x="256" y="232"/>
                </a:lnTo>
                <a:lnTo>
                  <a:pt x="296" y="168"/>
                </a:lnTo>
                <a:lnTo>
                  <a:pt x="296" y="144"/>
                </a:lnTo>
                <a:lnTo>
                  <a:pt x="304" y="136"/>
                </a:lnTo>
                <a:lnTo>
                  <a:pt x="312" y="152"/>
                </a:lnTo>
                <a:lnTo>
                  <a:pt x="344" y="96"/>
                </a:lnTo>
                <a:lnTo>
                  <a:pt x="376" y="80"/>
                </a:lnTo>
                <a:lnTo>
                  <a:pt x="376" y="88"/>
                </a:lnTo>
                <a:lnTo>
                  <a:pt x="400" y="64"/>
                </a:lnTo>
                <a:lnTo>
                  <a:pt x="416" y="72"/>
                </a:lnTo>
                <a:lnTo>
                  <a:pt x="432" y="24"/>
                </a:lnTo>
                <a:lnTo>
                  <a:pt x="424" y="16"/>
                </a:lnTo>
                <a:lnTo>
                  <a:pt x="400" y="16"/>
                </a:lnTo>
                <a:lnTo>
                  <a:pt x="384" y="24"/>
                </a:lnTo>
                <a:lnTo>
                  <a:pt x="344" y="24"/>
                </a:lnTo>
                <a:lnTo>
                  <a:pt x="328" y="0"/>
                </a:lnTo>
                <a:lnTo>
                  <a:pt x="272" y="40"/>
                </a:lnTo>
                <a:lnTo>
                  <a:pt x="264" y="64"/>
                </a:lnTo>
                <a:lnTo>
                  <a:pt x="248" y="64"/>
                </a:lnTo>
                <a:lnTo>
                  <a:pt x="200" y="64"/>
                </a:lnTo>
                <a:lnTo>
                  <a:pt x="200" y="48"/>
                </a:lnTo>
                <a:lnTo>
                  <a:pt x="216" y="32"/>
                </a:lnTo>
                <a:lnTo>
                  <a:pt x="200" y="0"/>
                </a:lnTo>
                <a:lnTo>
                  <a:pt x="176" y="0"/>
                </a:lnTo>
                <a:lnTo>
                  <a:pt x="168" y="0"/>
                </a:lnTo>
                <a:lnTo>
                  <a:pt x="160" y="16"/>
                </a:lnTo>
                <a:lnTo>
                  <a:pt x="152" y="8"/>
                </a:lnTo>
              </a:path>
            </a:pathLst>
          </a:custGeom>
          <a:solidFill>
            <a:srgbClr val="C9944D"/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66" name="Freeform 154"/>
          <p:cNvSpPr>
            <a:spLocks/>
          </p:cNvSpPr>
          <p:nvPr/>
        </p:nvSpPr>
        <p:spPr bwMode="auto">
          <a:xfrm>
            <a:off x="7617778" y="2825433"/>
            <a:ext cx="612775" cy="504825"/>
          </a:xfrm>
          <a:custGeom>
            <a:avLst/>
            <a:gdLst>
              <a:gd name="T0" fmla="*/ 2147483646 w 361"/>
              <a:gd name="T1" fmla="*/ 0 h 321"/>
              <a:gd name="T2" fmla="*/ 2147483646 w 361"/>
              <a:gd name="T3" fmla="*/ 0 h 321"/>
              <a:gd name="T4" fmla="*/ 2147483646 w 361"/>
              <a:gd name="T5" fmla="*/ 2147483646 h 321"/>
              <a:gd name="T6" fmla="*/ 2147483646 w 361"/>
              <a:gd name="T7" fmla="*/ 2147483646 h 321"/>
              <a:gd name="T8" fmla="*/ 2147483646 w 361"/>
              <a:gd name="T9" fmla="*/ 2147483646 h 321"/>
              <a:gd name="T10" fmla="*/ 2147483646 w 361"/>
              <a:gd name="T11" fmla="*/ 2147483646 h 321"/>
              <a:gd name="T12" fmla="*/ 2147483646 w 361"/>
              <a:gd name="T13" fmla="*/ 2147483646 h 321"/>
              <a:gd name="T14" fmla="*/ 2147483646 w 361"/>
              <a:gd name="T15" fmla="*/ 2147483646 h 321"/>
              <a:gd name="T16" fmla="*/ 2147483646 w 361"/>
              <a:gd name="T17" fmla="*/ 2147483646 h 321"/>
              <a:gd name="T18" fmla="*/ 2147483646 w 361"/>
              <a:gd name="T19" fmla="*/ 2147483646 h 321"/>
              <a:gd name="T20" fmla="*/ 2147483646 w 361"/>
              <a:gd name="T21" fmla="*/ 2147483646 h 321"/>
              <a:gd name="T22" fmla="*/ 0 w 361"/>
              <a:gd name="T23" fmla="*/ 2147483646 h 321"/>
              <a:gd name="T24" fmla="*/ 2147483646 w 361"/>
              <a:gd name="T25" fmla="*/ 2147483646 h 321"/>
              <a:gd name="T26" fmla="*/ 2147483646 w 361"/>
              <a:gd name="T27" fmla="*/ 2147483646 h 321"/>
              <a:gd name="T28" fmla="*/ 2147483646 w 361"/>
              <a:gd name="T29" fmla="*/ 2147483646 h 321"/>
              <a:gd name="T30" fmla="*/ 2147483646 w 361"/>
              <a:gd name="T31" fmla="*/ 2147483646 h 321"/>
              <a:gd name="T32" fmla="*/ 2147483646 w 361"/>
              <a:gd name="T33" fmla="*/ 2147483646 h 321"/>
              <a:gd name="T34" fmla="*/ 2147483646 w 361"/>
              <a:gd name="T35" fmla="*/ 2147483646 h 321"/>
              <a:gd name="T36" fmla="*/ 2147483646 w 361"/>
              <a:gd name="T37" fmla="*/ 2147483646 h 321"/>
              <a:gd name="T38" fmla="*/ 2147483646 w 361"/>
              <a:gd name="T39" fmla="*/ 2147483646 h 321"/>
              <a:gd name="T40" fmla="*/ 2147483646 w 361"/>
              <a:gd name="T41" fmla="*/ 2147483646 h 321"/>
              <a:gd name="T42" fmla="*/ 2147483646 w 361"/>
              <a:gd name="T43" fmla="*/ 2147483646 h 321"/>
              <a:gd name="T44" fmla="*/ 2147483646 w 361"/>
              <a:gd name="T45" fmla="*/ 2147483646 h 321"/>
              <a:gd name="T46" fmla="*/ 2147483646 w 361"/>
              <a:gd name="T47" fmla="*/ 2147483646 h 321"/>
              <a:gd name="T48" fmla="*/ 2147483646 w 361"/>
              <a:gd name="T49" fmla="*/ 2147483646 h 321"/>
              <a:gd name="T50" fmla="*/ 2147483646 w 361"/>
              <a:gd name="T51" fmla="*/ 2147483646 h 321"/>
              <a:gd name="T52" fmla="*/ 2147483646 w 361"/>
              <a:gd name="T53" fmla="*/ 2147483646 h 321"/>
              <a:gd name="T54" fmla="*/ 2147483646 w 361"/>
              <a:gd name="T55" fmla="*/ 2147483646 h 321"/>
              <a:gd name="T56" fmla="*/ 2147483646 w 361"/>
              <a:gd name="T57" fmla="*/ 2147483646 h 321"/>
              <a:gd name="T58" fmla="*/ 2147483646 w 361"/>
              <a:gd name="T59" fmla="*/ 2147483646 h 321"/>
              <a:gd name="T60" fmla="*/ 2147483646 w 361"/>
              <a:gd name="T61" fmla="*/ 2147483646 h 321"/>
              <a:gd name="T62" fmla="*/ 2147483646 w 361"/>
              <a:gd name="T63" fmla="*/ 2147483646 h 321"/>
              <a:gd name="T64" fmla="*/ 2147483646 w 361"/>
              <a:gd name="T65" fmla="*/ 2147483646 h 321"/>
              <a:gd name="T66" fmla="*/ 2147483646 w 361"/>
              <a:gd name="T67" fmla="*/ 2147483646 h 321"/>
              <a:gd name="T68" fmla="*/ 2147483646 w 361"/>
              <a:gd name="T69" fmla="*/ 2147483646 h 321"/>
              <a:gd name="T70" fmla="*/ 2147483646 w 361"/>
              <a:gd name="T71" fmla="*/ 2147483646 h 321"/>
              <a:gd name="T72" fmla="*/ 2147483646 w 361"/>
              <a:gd name="T73" fmla="*/ 2147483646 h 321"/>
              <a:gd name="T74" fmla="*/ 2147483646 w 361"/>
              <a:gd name="T75" fmla="*/ 2147483646 h 321"/>
              <a:gd name="T76" fmla="*/ 2147483646 w 361"/>
              <a:gd name="T77" fmla="*/ 2147483646 h 321"/>
              <a:gd name="T78" fmla="*/ 2147483646 w 361"/>
              <a:gd name="T79" fmla="*/ 2147483646 h 321"/>
              <a:gd name="T80" fmla="*/ 2147483646 w 361"/>
              <a:gd name="T81" fmla="*/ 2147483646 h 321"/>
              <a:gd name="T82" fmla="*/ 2147483646 w 361"/>
              <a:gd name="T83" fmla="*/ 2147483646 h 321"/>
              <a:gd name="T84" fmla="*/ 2147483646 w 361"/>
              <a:gd name="T85" fmla="*/ 2147483646 h 321"/>
              <a:gd name="T86" fmla="*/ 2147483646 w 361"/>
              <a:gd name="T87" fmla="*/ 2147483646 h 321"/>
              <a:gd name="T88" fmla="*/ 2147483646 w 361"/>
              <a:gd name="T89" fmla="*/ 2147483646 h 321"/>
              <a:gd name="T90" fmla="*/ 2147483646 w 361"/>
              <a:gd name="T91" fmla="*/ 2147483646 h 321"/>
              <a:gd name="T92" fmla="*/ 2147483646 w 361"/>
              <a:gd name="T93" fmla="*/ 2147483646 h 321"/>
              <a:gd name="T94" fmla="*/ 2147483646 w 361"/>
              <a:gd name="T95" fmla="*/ 2147483646 h 321"/>
              <a:gd name="T96" fmla="*/ 2147483646 w 361"/>
              <a:gd name="T97" fmla="*/ 2147483646 h 321"/>
              <a:gd name="T98" fmla="*/ 2147483646 w 361"/>
              <a:gd name="T99" fmla="*/ 0 h 3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61"/>
              <a:gd name="T151" fmla="*/ 0 h 321"/>
              <a:gd name="T152" fmla="*/ 361 w 361"/>
              <a:gd name="T153" fmla="*/ 321 h 3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61" h="321">
                <a:moveTo>
                  <a:pt x="168" y="0"/>
                </a:moveTo>
                <a:lnTo>
                  <a:pt x="152" y="0"/>
                </a:lnTo>
                <a:lnTo>
                  <a:pt x="120" y="48"/>
                </a:lnTo>
                <a:lnTo>
                  <a:pt x="96" y="56"/>
                </a:lnTo>
                <a:lnTo>
                  <a:pt x="96" y="40"/>
                </a:lnTo>
                <a:lnTo>
                  <a:pt x="80" y="40"/>
                </a:lnTo>
                <a:lnTo>
                  <a:pt x="64" y="56"/>
                </a:lnTo>
                <a:lnTo>
                  <a:pt x="32" y="40"/>
                </a:lnTo>
                <a:lnTo>
                  <a:pt x="24" y="32"/>
                </a:lnTo>
                <a:lnTo>
                  <a:pt x="8" y="24"/>
                </a:lnTo>
                <a:lnTo>
                  <a:pt x="8" y="40"/>
                </a:lnTo>
                <a:lnTo>
                  <a:pt x="0" y="48"/>
                </a:lnTo>
                <a:lnTo>
                  <a:pt x="32" y="56"/>
                </a:lnTo>
                <a:lnTo>
                  <a:pt x="40" y="80"/>
                </a:lnTo>
                <a:lnTo>
                  <a:pt x="56" y="80"/>
                </a:lnTo>
                <a:lnTo>
                  <a:pt x="80" y="112"/>
                </a:lnTo>
                <a:lnTo>
                  <a:pt x="104" y="104"/>
                </a:lnTo>
                <a:lnTo>
                  <a:pt x="104" y="144"/>
                </a:lnTo>
                <a:lnTo>
                  <a:pt x="136" y="184"/>
                </a:lnTo>
                <a:lnTo>
                  <a:pt x="152" y="184"/>
                </a:lnTo>
                <a:lnTo>
                  <a:pt x="160" y="168"/>
                </a:lnTo>
                <a:lnTo>
                  <a:pt x="184" y="192"/>
                </a:lnTo>
                <a:lnTo>
                  <a:pt x="168" y="208"/>
                </a:lnTo>
                <a:lnTo>
                  <a:pt x="160" y="200"/>
                </a:lnTo>
                <a:lnTo>
                  <a:pt x="144" y="192"/>
                </a:lnTo>
                <a:lnTo>
                  <a:pt x="144" y="224"/>
                </a:lnTo>
                <a:lnTo>
                  <a:pt x="136" y="240"/>
                </a:lnTo>
                <a:lnTo>
                  <a:pt x="160" y="272"/>
                </a:lnTo>
                <a:lnTo>
                  <a:pt x="160" y="296"/>
                </a:lnTo>
                <a:lnTo>
                  <a:pt x="200" y="296"/>
                </a:lnTo>
                <a:lnTo>
                  <a:pt x="216" y="312"/>
                </a:lnTo>
                <a:lnTo>
                  <a:pt x="240" y="304"/>
                </a:lnTo>
                <a:lnTo>
                  <a:pt x="272" y="320"/>
                </a:lnTo>
                <a:lnTo>
                  <a:pt x="296" y="296"/>
                </a:lnTo>
                <a:lnTo>
                  <a:pt x="320" y="256"/>
                </a:lnTo>
                <a:lnTo>
                  <a:pt x="288" y="240"/>
                </a:lnTo>
                <a:lnTo>
                  <a:pt x="320" y="232"/>
                </a:lnTo>
                <a:lnTo>
                  <a:pt x="328" y="240"/>
                </a:lnTo>
                <a:lnTo>
                  <a:pt x="360" y="232"/>
                </a:lnTo>
                <a:lnTo>
                  <a:pt x="360" y="224"/>
                </a:lnTo>
                <a:lnTo>
                  <a:pt x="320" y="200"/>
                </a:lnTo>
                <a:lnTo>
                  <a:pt x="320" y="184"/>
                </a:lnTo>
                <a:lnTo>
                  <a:pt x="304" y="176"/>
                </a:lnTo>
                <a:lnTo>
                  <a:pt x="288" y="168"/>
                </a:lnTo>
                <a:lnTo>
                  <a:pt x="272" y="128"/>
                </a:lnTo>
                <a:lnTo>
                  <a:pt x="232" y="64"/>
                </a:lnTo>
                <a:lnTo>
                  <a:pt x="232" y="40"/>
                </a:lnTo>
                <a:lnTo>
                  <a:pt x="192" y="32"/>
                </a:lnTo>
                <a:lnTo>
                  <a:pt x="176" y="24"/>
                </a:lnTo>
                <a:lnTo>
                  <a:pt x="168" y="0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67" name="Freeform 155"/>
          <p:cNvSpPr>
            <a:spLocks/>
          </p:cNvSpPr>
          <p:nvPr/>
        </p:nvSpPr>
        <p:spPr bwMode="auto">
          <a:xfrm>
            <a:off x="8122603" y="3227070"/>
            <a:ext cx="107950" cy="88900"/>
          </a:xfrm>
          <a:custGeom>
            <a:avLst/>
            <a:gdLst>
              <a:gd name="T0" fmla="*/ 2147483646 w 65"/>
              <a:gd name="T1" fmla="*/ 0 h 57"/>
              <a:gd name="T2" fmla="*/ 0 w 65"/>
              <a:gd name="T3" fmla="*/ 2147483646 h 57"/>
              <a:gd name="T4" fmla="*/ 2147483646 w 65"/>
              <a:gd name="T5" fmla="*/ 2147483646 h 57"/>
              <a:gd name="T6" fmla="*/ 2147483646 w 65"/>
              <a:gd name="T7" fmla="*/ 2147483646 h 57"/>
              <a:gd name="T8" fmla="*/ 2147483646 w 65"/>
              <a:gd name="T9" fmla="*/ 2147483646 h 57"/>
              <a:gd name="T10" fmla="*/ 2147483646 w 65"/>
              <a:gd name="T11" fmla="*/ 0 h 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57"/>
              <a:gd name="T20" fmla="*/ 65 w 65"/>
              <a:gd name="T21" fmla="*/ 57 h 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57">
                <a:moveTo>
                  <a:pt x="24" y="0"/>
                </a:moveTo>
                <a:lnTo>
                  <a:pt x="0" y="40"/>
                </a:lnTo>
                <a:lnTo>
                  <a:pt x="24" y="56"/>
                </a:lnTo>
                <a:lnTo>
                  <a:pt x="64" y="40"/>
                </a:lnTo>
                <a:lnTo>
                  <a:pt x="64" y="24"/>
                </a:lnTo>
                <a:lnTo>
                  <a:pt x="24" y="0"/>
                </a:lnTo>
              </a:path>
            </a:pathLst>
          </a:custGeom>
          <a:solidFill>
            <a:srgbClr val="C9944D"/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68" name="Freeform 156"/>
          <p:cNvSpPr>
            <a:spLocks/>
          </p:cNvSpPr>
          <p:nvPr/>
        </p:nvSpPr>
        <p:spPr bwMode="auto">
          <a:xfrm>
            <a:off x="7849553" y="3290570"/>
            <a:ext cx="409575" cy="468313"/>
          </a:xfrm>
          <a:custGeom>
            <a:avLst/>
            <a:gdLst>
              <a:gd name="T0" fmla="*/ 2147483646 w 241"/>
              <a:gd name="T1" fmla="*/ 2147483646 h 297"/>
              <a:gd name="T2" fmla="*/ 2147483646 w 241"/>
              <a:gd name="T3" fmla="*/ 0 h 297"/>
              <a:gd name="T4" fmla="*/ 2147483646 w 241"/>
              <a:gd name="T5" fmla="*/ 2147483646 h 297"/>
              <a:gd name="T6" fmla="*/ 2147483646 w 241"/>
              <a:gd name="T7" fmla="*/ 2147483646 h 297"/>
              <a:gd name="T8" fmla="*/ 2147483646 w 241"/>
              <a:gd name="T9" fmla="*/ 2147483646 h 297"/>
              <a:gd name="T10" fmla="*/ 2147483646 w 241"/>
              <a:gd name="T11" fmla="*/ 2147483646 h 297"/>
              <a:gd name="T12" fmla="*/ 2147483646 w 241"/>
              <a:gd name="T13" fmla="*/ 2147483646 h 297"/>
              <a:gd name="T14" fmla="*/ 2147483646 w 241"/>
              <a:gd name="T15" fmla="*/ 2147483646 h 297"/>
              <a:gd name="T16" fmla="*/ 2147483646 w 241"/>
              <a:gd name="T17" fmla="*/ 2147483646 h 297"/>
              <a:gd name="T18" fmla="*/ 2147483646 w 241"/>
              <a:gd name="T19" fmla="*/ 2147483646 h 297"/>
              <a:gd name="T20" fmla="*/ 2147483646 w 241"/>
              <a:gd name="T21" fmla="*/ 2147483646 h 297"/>
              <a:gd name="T22" fmla="*/ 2147483646 w 241"/>
              <a:gd name="T23" fmla="*/ 2147483646 h 297"/>
              <a:gd name="T24" fmla="*/ 2147483646 w 241"/>
              <a:gd name="T25" fmla="*/ 2147483646 h 297"/>
              <a:gd name="T26" fmla="*/ 2147483646 w 241"/>
              <a:gd name="T27" fmla="*/ 2147483646 h 297"/>
              <a:gd name="T28" fmla="*/ 2147483646 w 241"/>
              <a:gd name="T29" fmla="*/ 2147483646 h 297"/>
              <a:gd name="T30" fmla="*/ 0 w 241"/>
              <a:gd name="T31" fmla="*/ 2147483646 h 297"/>
              <a:gd name="T32" fmla="*/ 0 w 241"/>
              <a:gd name="T33" fmla="*/ 2147483646 h 297"/>
              <a:gd name="T34" fmla="*/ 2147483646 w 241"/>
              <a:gd name="T35" fmla="*/ 2147483646 h 297"/>
              <a:gd name="T36" fmla="*/ 2147483646 w 241"/>
              <a:gd name="T37" fmla="*/ 2147483646 h 297"/>
              <a:gd name="T38" fmla="*/ 2147483646 w 241"/>
              <a:gd name="T39" fmla="*/ 2147483646 h 297"/>
              <a:gd name="T40" fmla="*/ 2147483646 w 241"/>
              <a:gd name="T41" fmla="*/ 2147483646 h 297"/>
              <a:gd name="T42" fmla="*/ 2147483646 w 241"/>
              <a:gd name="T43" fmla="*/ 2147483646 h 297"/>
              <a:gd name="T44" fmla="*/ 2147483646 w 241"/>
              <a:gd name="T45" fmla="*/ 2147483646 h 297"/>
              <a:gd name="T46" fmla="*/ 2147483646 w 241"/>
              <a:gd name="T47" fmla="*/ 2147483646 h 297"/>
              <a:gd name="T48" fmla="*/ 2147483646 w 241"/>
              <a:gd name="T49" fmla="*/ 2147483646 h 297"/>
              <a:gd name="T50" fmla="*/ 2147483646 w 241"/>
              <a:gd name="T51" fmla="*/ 2147483646 h 297"/>
              <a:gd name="T52" fmla="*/ 2147483646 w 241"/>
              <a:gd name="T53" fmla="*/ 2147483646 h 297"/>
              <a:gd name="T54" fmla="*/ 2147483646 w 241"/>
              <a:gd name="T55" fmla="*/ 2147483646 h 297"/>
              <a:gd name="T56" fmla="*/ 2147483646 w 241"/>
              <a:gd name="T57" fmla="*/ 2147483646 h 297"/>
              <a:gd name="T58" fmla="*/ 2147483646 w 241"/>
              <a:gd name="T59" fmla="*/ 2147483646 h 297"/>
              <a:gd name="T60" fmla="*/ 2147483646 w 241"/>
              <a:gd name="T61" fmla="*/ 2147483646 h 297"/>
              <a:gd name="T62" fmla="*/ 2147483646 w 241"/>
              <a:gd name="T63" fmla="*/ 2147483646 h 297"/>
              <a:gd name="T64" fmla="*/ 2147483646 w 241"/>
              <a:gd name="T65" fmla="*/ 2147483646 h 297"/>
              <a:gd name="T66" fmla="*/ 2147483646 w 241"/>
              <a:gd name="T67" fmla="*/ 2147483646 h 297"/>
              <a:gd name="T68" fmla="*/ 2147483646 w 241"/>
              <a:gd name="T69" fmla="*/ 2147483646 h 297"/>
              <a:gd name="T70" fmla="*/ 2147483646 w 241"/>
              <a:gd name="T71" fmla="*/ 2147483646 h 297"/>
              <a:gd name="T72" fmla="*/ 2147483646 w 241"/>
              <a:gd name="T73" fmla="*/ 2147483646 h 297"/>
              <a:gd name="T74" fmla="*/ 2147483646 w 241"/>
              <a:gd name="T75" fmla="*/ 2147483646 h 297"/>
              <a:gd name="T76" fmla="*/ 2147483646 w 241"/>
              <a:gd name="T77" fmla="*/ 2147483646 h 297"/>
              <a:gd name="T78" fmla="*/ 2147483646 w 241"/>
              <a:gd name="T79" fmla="*/ 2147483646 h 297"/>
              <a:gd name="T80" fmla="*/ 2147483646 w 241"/>
              <a:gd name="T81" fmla="*/ 2147483646 h 297"/>
              <a:gd name="T82" fmla="*/ 2147483646 w 241"/>
              <a:gd name="T83" fmla="*/ 2147483646 h 297"/>
              <a:gd name="T84" fmla="*/ 2147483646 w 241"/>
              <a:gd name="T85" fmla="*/ 2147483646 h 297"/>
              <a:gd name="T86" fmla="*/ 2147483646 w 241"/>
              <a:gd name="T87" fmla="*/ 2147483646 h 297"/>
              <a:gd name="T88" fmla="*/ 2147483646 w 241"/>
              <a:gd name="T89" fmla="*/ 2147483646 h 297"/>
              <a:gd name="T90" fmla="*/ 2147483646 w 241"/>
              <a:gd name="T91" fmla="*/ 2147483646 h 297"/>
              <a:gd name="T92" fmla="*/ 2147483646 w 241"/>
              <a:gd name="T93" fmla="*/ 2147483646 h 297"/>
              <a:gd name="T94" fmla="*/ 2147483646 w 241"/>
              <a:gd name="T95" fmla="*/ 2147483646 h 297"/>
              <a:gd name="T96" fmla="*/ 2147483646 w 241"/>
              <a:gd name="T97" fmla="*/ 2147483646 h 297"/>
              <a:gd name="T98" fmla="*/ 2147483646 w 241"/>
              <a:gd name="T99" fmla="*/ 2147483646 h 297"/>
              <a:gd name="T100" fmla="*/ 2147483646 w 241"/>
              <a:gd name="T101" fmla="*/ 2147483646 h 297"/>
              <a:gd name="T102" fmla="*/ 2147483646 w 241"/>
              <a:gd name="T103" fmla="*/ 2147483646 h 297"/>
              <a:gd name="T104" fmla="*/ 2147483646 w 241"/>
              <a:gd name="T105" fmla="*/ 2147483646 h 297"/>
              <a:gd name="T106" fmla="*/ 2147483646 w 241"/>
              <a:gd name="T107" fmla="*/ 2147483646 h 297"/>
              <a:gd name="T108" fmla="*/ 2147483646 w 241"/>
              <a:gd name="T109" fmla="*/ 2147483646 h 297"/>
              <a:gd name="T110" fmla="*/ 2147483646 w 241"/>
              <a:gd name="T111" fmla="*/ 2147483646 h 29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41"/>
              <a:gd name="T169" fmla="*/ 0 h 297"/>
              <a:gd name="T170" fmla="*/ 241 w 241"/>
              <a:gd name="T171" fmla="*/ 297 h 29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41" h="297">
                <a:moveTo>
                  <a:pt x="184" y="16"/>
                </a:moveTo>
                <a:lnTo>
                  <a:pt x="160" y="0"/>
                </a:lnTo>
                <a:lnTo>
                  <a:pt x="136" y="24"/>
                </a:lnTo>
                <a:lnTo>
                  <a:pt x="104" y="8"/>
                </a:lnTo>
                <a:lnTo>
                  <a:pt x="80" y="16"/>
                </a:lnTo>
                <a:lnTo>
                  <a:pt x="72" y="32"/>
                </a:lnTo>
                <a:lnTo>
                  <a:pt x="64" y="48"/>
                </a:lnTo>
                <a:lnTo>
                  <a:pt x="72" y="72"/>
                </a:lnTo>
                <a:lnTo>
                  <a:pt x="56" y="72"/>
                </a:lnTo>
                <a:lnTo>
                  <a:pt x="48" y="64"/>
                </a:lnTo>
                <a:lnTo>
                  <a:pt x="40" y="64"/>
                </a:lnTo>
                <a:lnTo>
                  <a:pt x="40" y="80"/>
                </a:lnTo>
                <a:lnTo>
                  <a:pt x="40" y="96"/>
                </a:lnTo>
                <a:lnTo>
                  <a:pt x="40" y="112"/>
                </a:lnTo>
                <a:lnTo>
                  <a:pt x="8" y="136"/>
                </a:lnTo>
                <a:lnTo>
                  <a:pt x="0" y="144"/>
                </a:lnTo>
                <a:lnTo>
                  <a:pt x="0" y="176"/>
                </a:lnTo>
                <a:lnTo>
                  <a:pt x="24" y="192"/>
                </a:lnTo>
                <a:lnTo>
                  <a:pt x="24" y="232"/>
                </a:lnTo>
                <a:lnTo>
                  <a:pt x="48" y="232"/>
                </a:lnTo>
                <a:lnTo>
                  <a:pt x="48" y="248"/>
                </a:lnTo>
                <a:lnTo>
                  <a:pt x="56" y="264"/>
                </a:lnTo>
                <a:lnTo>
                  <a:pt x="64" y="288"/>
                </a:lnTo>
                <a:lnTo>
                  <a:pt x="88" y="288"/>
                </a:lnTo>
                <a:lnTo>
                  <a:pt x="104" y="264"/>
                </a:lnTo>
                <a:lnTo>
                  <a:pt x="112" y="264"/>
                </a:lnTo>
                <a:lnTo>
                  <a:pt x="112" y="280"/>
                </a:lnTo>
                <a:lnTo>
                  <a:pt x="120" y="288"/>
                </a:lnTo>
                <a:lnTo>
                  <a:pt x="136" y="288"/>
                </a:lnTo>
                <a:lnTo>
                  <a:pt x="136" y="280"/>
                </a:lnTo>
                <a:lnTo>
                  <a:pt x="152" y="280"/>
                </a:lnTo>
                <a:lnTo>
                  <a:pt x="152" y="288"/>
                </a:lnTo>
                <a:lnTo>
                  <a:pt x="160" y="296"/>
                </a:lnTo>
                <a:lnTo>
                  <a:pt x="176" y="288"/>
                </a:lnTo>
                <a:lnTo>
                  <a:pt x="184" y="256"/>
                </a:lnTo>
                <a:lnTo>
                  <a:pt x="184" y="224"/>
                </a:lnTo>
                <a:lnTo>
                  <a:pt x="200" y="224"/>
                </a:lnTo>
                <a:lnTo>
                  <a:pt x="200" y="216"/>
                </a:lnTo>
                <a:lnTo>
                  <a:pt x="200" y="200"/>
                </a:lnTo>
                <a:lnTo>
                  <a:pt x="216" y="216"/>
                </a:lnTo>
                <a:lnTo>
                  <a:pt x="232" y="192"/>
                </a:lnTo>
                <a:lnTo>
                  <a:pt x="216" y="176"/>
                </a:lnTo>
                <a:lnTo>
                  <a:pt x="216" y="168"/>
                </a:lnTo>
                <a:lnTo>
                  <a:pt x="232" y="160"/>
                </a:lnTo>
                <a:lnTo>
                  <a:pt x="224" y="136"/>
                </a:lnTo>
                <a:lnTo>
                  <a:pt x="216" y="128"/>
                </a:lnTo>
                <a:lnTo>
                  <a:pt x="240" y="136"/>
                </a:lnTo>
                <a:lnTo>
                  <a:pt x="240" y="104"/>
                </a:lnTo>
                <a:lnTo>
                  <a:pt x="216" y="120"/>
                </a:lnTo>
                <a:lnTo>
                  <a:pt x="240" y="80"/>
                </a:lnTo>
                <a:lnTo>
                  <a:pt x="200" y="56"/>
                </a:lnTo>
                <a:lnTo>
                  <a:pt x="176" y="56"/>
                </a:lnTo>
                <a:lnTo>
                  <a:pt x="160" y="72"/>
                </a:lnTo>
                <a:lnTo>
                  <a:pt x="152" y="48"/>
                </a:lnTo>
                <a:lnTo>
                  <a:pt x="160" y="40"/>
                </a:lnTo>
                <a:lnTo>
                  <a:pt x="184" y="16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69" name="Freeform 157"/>
          <p:cNvSpPr>
            <a:spLocks/>
          </p:cNvSpPr>
          <p:nvPr/>
        </p:nvSpPr>
        <p:spPr bwMode="auto">
          <a:xfrm>
            <a:off x="7643178" y="3655695"/>
            <a:ext cx="465137" cy="581025"/>
          </a:xfrm>
          <a:custGeom>
            <a:avLst/>
            <a:gdLst>
              <a:gd name="T0" fmla="*/ 2147483646 w 273"/>
              <a:gd name="T1" fmla="*/ 2147483646 h 369"/>
              <a:gd name="T2" fmla="*/ 2147483646 w 273"/>
              <a:gd name="T3" fmla="*/ 2147483646 h 369"/>
              <a:gd name="T4" fmla="*/ 2147483646 w 273"/>
              <a:gd name="T5" fmla="*/ 2147483646 h 369"/>
              <a:gd name="T6" fmla="*/ 2147483646 w 273"/>
              <a:gd name="T7" fmla="*/ 2147483646 h 369"/>
              <a:gd name="T8" fmla="*/ 2147483646 w 273"/>
              <a:gd name="T9" fmla="*/ 2147483646 h 369"/>
              <a:gd name="T10" fmla="*/ 2147483646 w 273"/>
              <a:gd name="T11" fmla="*/ 2147483646 h 369"/>
              <a:gd name="T12" fmla="*/ 2147483646 w 273"/>
              <a:gd name="T13" fmla="*/ 2147483646 h 369"/>
              <a:gd name="T14" fmla="*/ 2147483646 w 273"/>
              <a:gd name="T15" fmla="*/ 2147483646 h 369"/>
              <a:gd name="T16" fmla="*/ 2147483646 w 273"/>
              <a:gd name="T17" fmla="*/ 2147483646 h 369"/>
              <a:gd name="T18" fmla="*/ 2147483646 w 273"/>
              <a:gd name="T19" fmla="*/ 2147483646 h 369"/>
              <a:gd name="T20" fmla="*/ 2147483646 w 273"/>
              <a:gd name="T21" fmla="*/ 2147483646 h 369"/>
              <a:gd name="T22" fmla="*/ 2147483646 w 273"/>
              <a:gd name="T23" fmla="*/ 2147483646 h 369"/>
              <a:gd name="T24" fmla="*/ 2147483646 w 273"/>
              <a:gd name="T25" fmla="*/ 0 h 369"/>
              <a:gd name="T26" fmla="*/ 2147483646 w 273"/>
              <a:gd name="T27" fmla="*/ 0 h 369"/>
              <a:gd name="T28" fmla="*/ 2147483646 w 273"/>
              <a:gd name="T29" fmla="*/ 2147483646 h 369"/>
              <a:gd name="T30" fmla="*/ 2147483646 w 273"/>
              <a:gd name="T31" fmla="*/ 2147483646 h 369"/>
              <a:gd name="T32" fmla="*/ 2147483646 w 273"/>
              <a:gd name="T33" fmla="*/ 2147483646 h 369"/>
              <a:gd name="T34" fmla="*/ 2147483646 w 273"/>
              <a:gd name="T35" fmla="*/ 2147483646 h 369"/>
              <a:gd name="T36" fmla="*/ 2147483646 w 273"/>
              <a:gd name="T37" fmla="*/ 2147483646 h 369"/>
              <a:gd name="T38" fmla="*/ 2147483646 w 273"/>
              <a:gd name="T39" fmla="*/ 2147483646 h 369"/>
              <a:gd name="T40" fmla="*/ 2147483646 w 273"/>
              <a:gd name="T41" fmla="*/ 2147483646 h 369"/>
              <a:gd name="T42" fmla="*/ 2147483646 w 273"/>
              <a:gd name="T43" fmla="*/ 2147483646 h 369"/>
              <a:gd name="T44" fmla="*/ 2147483646 w 273"/>
              <a:gd name="T45" fmla="*/ 2147483646 h 369"/>
              <a:gd name="T46" fmla="*/ 2147483646 w 273"/>
              <a:gd name="T47" fmla="*/ 2147483646 h 369"/>
              <a:gd name="T48" fmla="*/ 2147483646 w 273"/>
              <a:gd name="T49" fmla="*/ 2147483646 h 369"/>
              <a:gd name="T50" fmla="*/ 2147483646 w 273"/>
              <a:gd name="T51" fmla="*/ 2147483646 h 369"/>
              <a:gd name="T52" fmla="*/ 2147483646 w 273"/>
              <a:gd name="T53" fmla="*/ 2147483646 h 369"/>
              <a:gd name="T54" fmla="*/ 2147483646 w 273"/>
              <a:gd name="T55" fmla="*/ 2147483646 h 369"/>
              <a:gd name="T56" fmla="*/ 0 w 273"/>
              <a:gd name="T57" fmla="*/ 2147483646 h 369"/>
              <a:gd name="T58" fmla="*/ 2147483646 w 273"/>
              <a:gd name="T59" fmla="*/ 2147483646 h 369"/>
              <a:gd name="T60" fmla="*/ 2147483646 w 273"/>
              <a:gd name="T61" fmla="*/ 2147483646 h 369"/>
              <a:gd name="T62" fmla="*/ 2147483646 w 273"/>
              <a:gd name="T63" fmla="*/ 2147483646 h 369"/>
              <a:gd name="T64" fmla="*/ 2147483646 w 273"/>
              <a:gd name="T65" fmla="*/ 2147483646 h 369"/>
              <a:gd name="T66" fmla="*/ 2147483646 w 273"/>
              <a:gd name="T67" fmla="*/ 2147483646 h 369"/>
              <a:gd name="T68" fmla="*/ 2147483646 w 273"/>
              <a:gd name="T69" fmla="*/ 2147483646 h 369"/>
              <a:gd name="T70" fmla="*/ 2147483646 w 273"/>
              <a:gd name="T71" fmla="*/ 2147483646 h 369"/>
              <a:gd name="T72" fmla="*/ 2147483646 w 273"/>
              <a:gd name="T73" fmla="*/ 2147483646 h 369"/>
              <a:gd name="T74" fmla="*/ 2147483646 w 273"/>
              <a:gd name="T75" fmla="*/ 2147483646 h 369"/>
              <a:gd name="T76" fmla="*/ 2147483646 w 273"/>
              <a:gd name="T77" fmla="*/ 2147483646 h 369"/>
              <a:gd name="T78" fmla="*/ 2147483646 w 273"/>
              <a:gd name="T79" fmla="*/ 2147483646 h 369"/>
              <a:gd name="T80" fmla="*/ 2147483646 w 273"/>
              <a:gd name="T81" fmla="*/ 2147483646 h 369"/>
              <a:gd name="T82" fmla="*/ 2147483646 w 273"/>
              <a:gd name="T83" fmla="*/ 2147483646 h 369"/>
              <a:gd name="T84" fmla="*/ 2147483646 w 273"/>
              <a:gd name="T85" fmla="*/ 2147483646 h 369"/>
              <a:gd name="T86" fmla="*/ 2147483646 w 273"/>
              <a:gd name="T87" fmla="*/ 2147483646 h 369"/>
              <a:gd name="T88" fmla="*/ 2147483646 w 273"/>
              <a:gd name="T89" fmla="*/ 2147483646 h 369"/>
              <a:gd name="T90" fmla="*/ 2147483646 w 273"/>
              <a:gd name="T91" fmla="*/ 2147483646 h 369"/>
              <a:gd name="T92" fmla="*/ 2147483646 w 273"/>
              <a:gd name="T93" fmla="*/ 2147483646 h 369"/>
              <a:gd name="T94" fmla="*/ 2147483646 w 273"/>
              <a:gd name="T95" fmla="*/ 2147483646 h 369"/>
              <a:gd name="T96" fmla="*/ 2147483646 w 273"/>
              <a:gd name="T97" fmla="*/ 2147483646 h 369"/>
              <a:gd name="T98" fmla="*/ 2147483646 w 273"/>
              <a:gd name="T99" fmla="*/ 2147483646 h 36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"/>
              <a:gd name="T151" fmla="*/ 0 h 369"/>
              <a:gd name="T152" fmla="*/ 273 w 273"/>
              <a:gd name="T153" fmla="*/ 369 h 36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" h="369">
                <a:moveTo>
                  <a:pt x="272" y="56"/>
                </a:moveTo>
                <a:lnTo>
                  <a:pt x="272" y="48"/>
                </a:lnTo>
                <a:lnTo>
                  <a:pt x="256" y="48"/>
                </a:lnTo>
                <a:lnTo>
                  <a:pt x="256" y="56"/>
                </a:lnTo>
                <a:lnTo>
                  <a:pt x="240" y="56"/>
                </a:lnTo>
                <a:lnTo>
                  <a:pt x="232" y="56"/>
                </a:lnTo>
                <a:lnTo>
                  <a:pt x="232" y="32"/>
                </a:lnTo>
                <a:lnTo>
                  <a:pt x="224" y="32"/>
                </a:lnTo>
                <a:lnTo>
                  <a:pt x="208" y="56"/>
                </a:lnTo>
                <a:lnTo>
                  <a:pt x="184" y="56"/>
                </a:lnTo>
                <a:lnTo>
                  <a:pt x="176" y="32"/>
                </a:lnTo>
                <a:lnTo>
                  <a:pt x="168" y="16"/>
                </a:lnTo>
                <a:lnTo>
                  <a:pt x="160" y="0"/>
                </a:lnTo>
                <a:lnTo>
                  <a:pt x="144" y="0"/>
                </a:lnTo>
                <a:lnTo>
                  <a:pt x="144" y="8"/>
                </a:lnTo>
                <a:lnTo>
                  <a:pt x="112" y="16"/>
                </a:lnTo>
                <a:lnTo>
                  <a:pt x="112" y="32"/>
                </a:lnTo>
                <a:lnTo>
                  <a:pt x="80" y="32"/>
                </a:lnTo>
                <a:lnTo>
                  <a:pt x="64" y="48"/>
                </a:lnTo>
                <a:lnTo>
                  <a:pt x="64" y="72"/>
                </a:lnTo>
                <a:lnTo>
                  <a:pt x="72" y="88"/>
                </a:lnTo>
                <a:lnTo>
                  <a:pt x="48" y="112"/>
                </a:lnTo>
                <a:lnTo>
                  <a:pt x="40" y="112"/>
                </a:lnTo>
                <a:lnTo>
                  <a:pt x="32" y="144"/>
                </a:lnTo>
                <a:lnTo>
                  <a:pt x="32" y="160"/>
                </a:lnTo>
                <a:lnTo>
                  <a:pt x="32" y="176"/>
                </a:lnTo>
                <a:lnTo>
                  <a:pt x="16" y="200"/>
                </a:lnTo>
                <a:lnTo>
                  <a:pt x="8" y="216"/>
                </a:lnTo>
                <a:lnTo>
                  <a:pt x="0" y="256"/>
                </a:lnTo>
                <a:lnTo>
                  <a:pt x="8" y="272"/>
                </a:lnTo>
                <a:lnTo>
                  <a:pt x="56" y="272"/>
                </a:lnTo>
                <a:lnTo>
                  <a:pt x="80" y="328"/>
                </a:lnTo>
                <a:lnTo>
                  <a:pt x="88" y="368"/>
                </a:lnTo>
                <a:lnTo>
                  <a:pt x="112" y="328"/>
                </a:lnTo>
                <a:lnTo>
                  <a:pt x="120" y="336"/>
                </a:lnTo>
                <a:lnTo>
                  <a:pt x="152" y="304"/>
                </a:lnTo>
                <a:lnTo>
                  <a:pt x="152" y="280"/>
                </a:lnTo>
                <a:lnTo>
                  <a:pt x="184" y="272"/>
                </a:lnTo>
                <a:lnTo>
                  <a:pt x="200" y="232"/>
                </a:lnTo>
                <a:lnTo>
                  <a:pt x="216" y="224"/>
                </a:lnTo>
                <a:lnTo>
                  <a:pt x="216" y="200"/>
                </a:lnTo>
                <a:lnTo>
                  <a:pt x="240" y="200"/>
                </a:lnTo>
                <a:lnTo>
                  <a:pt x="248" y="160"/>
                </a:lnTo>
                <a:lnTo>
                  <a:pt x="240" y="128"/>
                </a:lnTo>
                <a:lnTo>
                  <a:pt x="248" y="120"/>
                </a:lnTo>
                <a:lnTo>
                  <a:pt x="232" y="104"/>
                </a:lnTo>
                <a:lnTo>
                  <a:pt x="248" y="96"/>
                </a:lnTo>
                <a:lnTo>
                  <a:pt x="256" y="104"/>
                </a:lnTo>
                <a:lnTo>
                  <a:pt x="272" y="80"/>
                </a:lnTo>
                <a:lnTo>
                  <a:pt x="272" y="56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70" name="Freeform 158"/>
          <p:cNvSpPr>
            <a:spLocks/>
          </p:cNvSpPr>
          <p:nvPr/>
        </p:nvSpPr>
        <p:spPr bwMode="auto">
          <a:xfrm>
            <a:off x="6944678" y="3989070"/>
            <a:ext cx="850900" cy="577850"/>
          </a:xfrm>
          <a:custGeom>
            <a:avLst/>
            <a:gdLst>
              <a:gd name="T0" fmla="*/ 2147483646 w 505"/>
              <a:gd name="T1" fmla="*/ 2147483646 h 385"/>
              <a:gd name="T2" fmla="*/ 2147483646 w 505"/>
              <a:gd name="T3" fmla="*/ 2147483646 h 385"/>
              <a:gd name="T4" fmla="*/ 2147483646 w 505"/>
              <a:gd name="T5" fmla="*/ 2147483646 h 385"/>
              <a:gd name="T6" fmla="*/ 2147483646 w 505"/>
              <a:gd name="T7" fmla="*/ 2147483646 h 385"/>
              <a:gd name="T8" fmla="*/ 2147483646 w 505"/>
              <a:gd name="T9" fmla="*/ 2147483646 h 385"/>
              <a:gd name="T10" fmla="*/ 2147483646 w 505"/>
              <a:gd name="T11" fmla="*/ 0 h 385"/>
              <a:gd name="T12" fmla="*/ 2147483646 w 505"/>
              <a:gd name="T13" fmla="*/ 0 h 385"/>
              <a:gd name="T14" fmla="*/ 2147483646 w 505"/>
              <a:gd name="T15" fmla="*/ 2147483646 h 385"/>
              <a:gd name="T16" fmla="*/ 2147483646 w 505"/>
              <a:gd name="T17" fmla="*/ 2147483646 h 385"/>
              <a:gd name="T18" fmla="*/ 2147483646 w 505"/>
              <a:gd name="T19" fmla="*/ 2147483646 h 385"/>
              <a:gd name="T20" fmla="*/ 2147483646 w 505"/>
              <a:gd name="T21" fmla="*/ 2147483646 h 385"/>
              <a:gd name="T22" fmla="*/ 2147483646 w 505"/>
              <a:gd name="T23" fmla="*/ 2147483646 h 385"/>
              <a:gd name="T24" fmla="*/ 2147483646 w 505"/>
              <a:gd name="T25" fmla="*/ 2147483646 h 385"/>
              <a:gd name="T26" fmla="*/ 2147483646 w 505"/>
              <a:gd name="T27" fmla="*/ 2147483646 h 385"/>
              <a:gd name="T28" fmla="*/ 2147483646 w 505"/>
              <a:gd name="T29" fmla="*/ 2147483646 h 385"/>
              <a:gd name="T30" fmla="*/ 2147483646 w 505"/>
              <a:gd name="T31" fmla="*/ 2147483646 h 385"/>
              <a:gd name="T32" fmla="*/ 0 w 505"/>
              <a:gd name="T33" fmla="*/ 2147483646 h 385"/>
              <a:gd name="T34" fmla="*/ 2147483646 w 505"/>
              <a:gd name="T35" fmla="*/ 2147483646 h 385"/>
              <a:gd name="T36" fmla="*/ 2147483646 w 505"/>
              <a:gd name="T37" fmla="*/ 2147483646 h 385"/>
              <a:gd name="T38" fmla="*/ 2147483646 w 505"/>
              <a:gd name="T39" fmla="*/ 2147483646 h 385"/>
              <a:gd name="T40" fmla="*/ 2147483646 w 505"/>
              <a:gd name="T41" fmla="*/ 2147483646 h 385"/>
              <a:gd name="T42" fmla="*/ 2147483646 w 505"/>
              <a:gd name="T43" fmla="*/ 2147483646 h 385"/>
              <a:gd name="T44" fmla="*/ 2147483646 w 505"/>
              <a:gd name="T45" fmla="*/ 2147483646 h 385"/>
              <a:gd name="T46" fmla="*/ 2147483646 w 505"/>
              <a:gd name="T47" fmla="*/ 2147483646 h 385"/>
              <a:gd name="T48" fmla="*/ 2147483646 w 505"/>
              <a:gd name="T49" fmla="*/ 2147483646 h 385"/>
              <a:gd name="T50" fmla="*/ 2147483646 w 505"/>
              <a:gd name="T51" fmla="*/ 2147483646 h 385"/>
              <a:gd name="T52" fmla="*/ 2147483646 w 505"/>
              <a:gd name="T53" fmla="*/ 2147483646 h 385"/>
              <a:gd name="T54" fmla="*/ 2147483646 w 505"/>
              <a:gd name="T55" fmla="*/ 2147483646 h 385"/>
              <a:gd name="T56" fmla="*/ 2147483646 w 505"/>
              <a:gd name="T57" fmla="*/ 2147483646 h 385"/>
              <a:gd name="T58" fmla="*/ 2147483646 w 505"/>
              <a:gd name="T59" fmla="*/ 2147483646 h 385"/>
              <a:gd name="T60" fmla="*/ 2147483646 w 505"/>
              <a:gd name="T61" fmla="*/ 2147483646 h 385"/>
              <a:gd name="T62" fmla="*/ 2147483646 w 505"/>
              <a:gd name="T63" fmla="*/ 2147483646 h 385"/>
              <a:gd name="T64" fmla="*/ 2147483646 w 505"/>
              <a:gd name="T65" fmla="*/ 2147483646 h 385"/>
              <a:gd name="T66" fmla="*/ 2147483646 w 505"/>
              <a:gd name="T67" fmla="*/ 2147483646 h 385"/>
              <a:gd name="T68" fmla="*/ 2147483646 w 505"/>
              <a:gd name="T69" fmla="*/ 2147483646 h 3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05"/>
              <a:gd name="T106" fmla="*/ 0 h 385"/>
              <a:gd name="T107" fmla="*/ 505 w 505"/>
              <a:gd name="T108" fmla="*/ 385 h 38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05" h="385">
                <a:moveTo>
                  <a:pt x="504" y="128"/>
                </a:moveTo>
                <a:lnTo>
                  <a:pt x="496" y="96"/>
                </a:lnTo>
                <a:lnTo>
                  <a:pt x="472" y="40"/>
                </a:lnTo>
                <a:lnTo>
                  <a:pt x="424" y="40"/>
                </a:lnTo>
                <a:lnTo>
                  <a:pt x="416" y="32"/>
                </a:lnTo>
                <a:lnTo>
                  <a:pt x="408" y="56"/>
                </a:lnTo>
                <a:lnTo>
                  <a:pt x="392" y="56"/>
                </a:lnTo>
                <a:lnTo>
                  <a:pt x="376" y="40"/>
                </a:lnTo>
                <a:lnTo>
                  <a:pt x="320" y="64"/>
                </a:lnTo>
                <a:lnTo>
                  <a:pt x="312" y="56"/>
                </a:lnTo>
                <a:lnTo>
                  <a:pt x="336" y="8"/>
                </a:lnTo>
                <a:lnTo>
                  <a:pt x="312" y="0"/>
                </a:lnTo>
                <a:lnTo>
                  <a:pt x="296" y="16"/>
                </a:lnTo>
                <a:lnTo>
                  <a:pt x="280" y="0"/>
                </a:lnTo>
                <a:lnTo>
                  <a:pt x="272" y="8"/>
                </a:lnTo>
                <a:lnTo>
                  <a:pt x="216" y="8"/>
                </a:lnTo>
                <a:lnTo>
                  <a:pt x="224" y="40"/>
                </a:lnTo>
                <a:lnTo>
                  <a:pt x="208" y="40"/>
                </a:lnTo>
                <a:lnTo>
                  <a:pt x="176" y="16"/>
                </a:lnTo>
                <a:lnTo>
                  <a:pt x="168" y="24"/>
                </a:lnTo>
                <a:lnTo>
                  <a:pt x="168" y="48"/>
                </a:lnTo>
                <a:lnTo>
                  <a:pt x="144" y="48"/>
                </a:lnTo>
                <a:lnTo>
                  <a:pt x="144" y="72"/>
                </a:lnTo>
                <a:lnTo>
                  <a:pt x="152" y="88"/>
                </a:lnTo>
                <a:lnTo>
                  <a:pt x="144" y="96"/>
                </a:lnTo>
                <a:lnTo>
                  <a:pt x="144" y="112"/>
                </a:lnTo>
                <a:lnTo>
                  <a:pt x="112" y="144"/>
                </a:lnTo>
                <a:lnTo>
                  <a:pt x="112" y="168"/>
                </a:lnTo>
                <a:lnTo>
                  <a:pt x="104" y="200"/>
                </a:lnTo>
                <a:lnTo>
                  <a:pt x="72" y="224"/>
                </a:lnTo>
                <a:lnTo>
                  <a:pt x="48" y="256"/>
                </a:lnTo>
                <a:lnTo>
                  <a:pt x="32" y="272"/>
                </a:lnTo>
                <a:lnTo>
                  <a:pt x="8" y="280"/>
                </a:lnTo>
                <a:lnTo>
                  <a:pt x="0" y="296"/>
                </a:lnTo>
                <a:lnTo>
                  <a:pt x="16" y="304"/>
                </a:lnTo>
                <a:lnTo>
                  <a:pt x="8" y="312"/>
                </a:lnTo>
                <a:lnTo>
                  <a:pt x="8" y="352"/>
                </a:lnTo>
                <a:lnTo>
                  <a:pt x="16" y="360"/>
                </a:lnTo>
                <a:lnTo>
                  <a:pt x="16" y="384"/>
                </a:lnTo>
                <a:lnTo>
                  <a:pt x="56" y="384"/>
                </a:lnTo>
                <a:lnTo>
                  <a:pt x="56" y="360"/>
                </a:lnTo>
                <a:lnTo>
                  <a:pt x="40" y="344"/>
                </a:lnTo>
                <a:lnTo>
                  <a:pt x="48" y="312"/>
                </a:lnTo>
                <a:lnTo>
                  <a:pt x="80" y="304"/>
                </a:lnTo>
                <a:lnTo>
                  <a:pt x="104" y="304"/>
                </a:lnTo>
                <a:lnTo>
                  <a:pt x="152" y="280"/>
                </a:lnTo>
                <a:lnTo>
                  <a:pt x="184" y="280"/>
                </a:lnTo>
                <a:lnTo>
                  <a:pt x="192" y="296"/>
                </a:lnTo>
                <a:lnTo>
                  <a:pt x="208" y="264"/>
                </a:lnTo>
                <a:lnTo>
                  <a:pt x="240" y="248"/>
                </a:lnTo>
                <a:lnTo>
                  <a:pt x="248" y="224"/>
                </a:lnTo>
                <a:lnTo>
                  <a:pt x="264" y="240"/>
                </a:lnTo>
                <a:lnTo>
                  <a:pt x="272" y="240"/>
                </a:lnTo>
                <a:lnTo>
                  <a:pt x="264" y="216"/>
                </a:lnTo>
                <a:lnTo>
                  <a:pt x="264" y="184"/>
                </a:lnTo>
                <a:lnTo>
                  <a:pt x="280" y="208"/>
                </a:lnTo>
                <a:lnTo>
                  <a:pt x="288" y="232"/>
                </a:lnTo>
                <a:lnTo>
                  <a:pt x="336" y="232"/>
                </a:lnTo>
                <a:lnTo>
                  <a:pt x="320" y="216"/>
                </a:lnTo>
                <a:lnTo>
                  <a:pt x="336" y="200"/>
                </a:lnTo>
                <a:lnTo>
                  <a:pt x="360" y="208"/>
                </a:lnTo>
                <a:lnTo>
                  <a:pt x="376" y="192"/>
                </a:lnTo>
                <a:lnTo>
                  <a:pt x="392" y="192"/>
                </a:lnTo>
                <a:lnTo>
                  <a:pt x="392" y="200"/>
                </a:lnTo>
                <a:lnTo>
                  <a:pt x="400" y="200"/>
                </a:lnTo>
                <a:lnTo>
                  <a:pt x="400" y="184"/>
                </a:lnTo>
                <a:lnTo>
                  <a:pt x="424" y="192"/>
                </a:lnTo>
                <a:lnTo>
                  <a:pt x="448" y="176"/>
                </a:lnTo>
                <a:lnTo>
                  <a:pt x="472" y="168"/>
                </a:lnTo>
                <a:lnTo>
                  <a:pt x="480" y="136"/>
                </a:lnTo>
                <a:lnTo>
                  <a:pt x="504" y="128"/>
                </a:lnTo>
              </a:path>
            </a:pathLst>
          </a:custGeom>
          <a:solidFill>
            <a:srgbClr val="C9944D"/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71" name="Freeform 159"/>
          <p:cNvSpPr>
            <a:spLocks/>
          </p:cNvSpPr>
          <p:nvPr/>
        </p:nvSpPr>
        <p:spPr bwMode="auto">
          <a:xfrm>
            <a:off x="6357303" y="3909695"/>
            <a:ext cx="850900" cy="603250"/>
          </a:xfrm>
          <a:custGeom>
            <a:avLst/>
            <a:gdLst>
              <a:gd name="T0" fmla="*/ 2147483646 w 497"/>
              <a:gd name="T1" fmla="*/ 2147483646 h 385"/>
              <a:gd name="T2" fmla="*/ 2147483646 w 497"/>
              <a:gd name="T3" fmla="*/ 2147483646 h 385"/>
              <a:gd name="T4" fmla="*/ 2147483646 w 497"/>
              <a:gd name="T5" fmla="*/ 2147483646 h 385"/>
              <a:gd name="T6" fmla="*/ 2147483646 w 497"/>
              <a:gd name="T7" fmla="*/ 2147483646 h 385"/>
              <a:gd name="T8" fmla="*/ 2147483646 w 497"/>
              <a:gd name="T9" fmla="*/ 2147483646 h 385"/>
              <a:gd name="T10" fmla="*/ 2147483646 w 497"/>
              <a:gd name="T11" fmla="*/ 2147483646 h 385"/>
              <a:gd name="T12" fmla="*/ 2147483646 w 497"/>
              <a:gd name="T13" fmla="*/ 2147483646 h 385"/>
              <a:gd name="T14" fmla="*/ 2147483646 w 497"/>
              <a:gd name="T15" fmla="*/ 2147483646 h 385"/>
              <a:gd name="T16" fmla="*/ 2147483646 w 497"/>
              <a:gd name="T17" fmla="*/ 2147483646 h 385"/>
              <a:gd name="T18" fmla="*/ 2147483646 w 497"/>
              <a:gd name="T19" fmla="*/ 2147483646 h 385"/>
              <a:gd name="T20" fmla="*/ 2147483646 w 497"/>
              <a:gd name="T21" fmla="*/ 2147483646 h 385"/>
              <a:gd name="T22" fmla="*/ 2147483646 w 497"/>
              <a:gd name="T23" fmla="*/ 2147483646 h 385"/>
              <a:gd name="T24" fmla="*/ 2147483646 w 497"/>
              <a:gd name="T25" fmla="*/ 2147483646 h 385"/>
              <a:gd name="T26" fmla="*/ 2147483646 w 497"/>
              <a:gd name="T27" fmla="*/ 2147483646 h 385"/>
              <a:gd name="T28" fmla="*/ 2147483646 w 497"/>
              <a:gd name="T29" fmla="*/ 2147483646 h 385"/>
              <a:gd name="T30" fmla="*/ 2147483646 w 497"/>
              <a:gd name="T31" fmla="*/ 2147483646 h 385"/>
              <a:gd name="T32" fmla="*/ 2147483646 w 497"/>
              <a:gd name="T33" fmla="*/ 2147483646 h 385"/>
              <a:gd name="T34" fmla="*/ 2147483646 w 497"/>
              <a:gd name="T35" fmla="*/ 2147483646 h 385"/>
              <a:gd name="T36" fmla="*/ 2147483646 w 497"/>
              <a:gd name="T37" fmla="*/ 2147483646 h 385"/>
              <a:gd name="T38" fmla="*/ 2147483646 w 497"/>
              <a:gd name="T39" fmla="*/ 2147483646 h 385"/>
              <a:gd name="T40" fmla="*/ 2147483646 w 497"/>
              <a:gd name="T41" fmla="*/ 2147483646 h 385"/>
              <a:gd name="T42" fmla="*/ 2147483646 w 497"/>
              <a:gd name="T43" fmla="*/ 2147483646 h 385"/>
              <a:gd name="T44" fmla="*/ 2147483646 w 497"/>
              <a:gd name="T45" fmla="*/ 2147483646 h 385"/>
              <a:gd name="T46" fmla="*/ 0 w 497"/>
              <a:gd name="T47" fmla="*/ 2147483646 h 385"/>
              <a:gd name="T48" fmla="*/ 2147483646 w 497"/>
              <a:gd name="T49" fmla="*/ 2147483646 h 385"/>
              <a:gd name="T50" fmla="*/ 2147483646 w 497"/>
              <a:gd name="T51" fmla="*/ 2147483646 h 385"/>
              <a:gd name="T52" fmla="*/ 2147483646 w 497"/>
              <a:gd name="T53" fmla="*/ 2147483646 h 385"/>
              <a:gd name="T54" fmla="*/ 2147483646 w 497"/>
              <a:gd name="T55" fmla="*/ 2147483646 h 385"/>
              <a:gd name="T56" fmla="*/ 2147483646 w 497"/>
              <a:gd name="T57" fmla="*/ 2147483646 h 385"/>
              <a:gd name="T58" fmla="*/ 2147483646 w 497"/>
              <a:gd name="T59" fmla="*/ 2147483646 h 385"/>
              <a:gd name="T60" fmla="*/ 2147483646 w 497"/>
              <a:gd name="T61" fmla="*/ 2147483646 h 385"/>
              <a:gd name="T62" fmla="*/ 2147483646 w 497"/>
              <a:gd name="T63" fmla="*/ 2147483646 h 385"/>
              <a:gd name="T64" fmla="*/ 2147483646 w 497"/>
              <a:gd name="T65" fmla="*/ 2147483646 h 385"/>
              <a:gd name="T66" fmla="*/ 2147483646 w 497"/>
              <a:gd name="T67" fmla="*/ 2147483646 h 385"/>
              <a:gd name="T68" fmla="*/ 2147483646 w 497"/>
              <a:gd name="T69" fmla="*/ 2147483646 h 385"/>
              <a:gd name="T70" fmla="*/ 2147483646 w 497"/>
              <a:gd name="T71" fmla="*/ 2147483646 h 38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97"/>
              <a:gd name="T109" fmla="*/ 0 h 385"/>
              <a:gd name="T110" fmla="*/ 497 w 497"/>
              <a:gd name="T111" fmla="*/ 385 h 38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97" h="385">
                <a:moveTo>
                  <a:pt x="336" y="368"/>
                </a:moveTo>
                <a:lnTo>
                  <a:pt x="344" y="344"/>
                </a:lnTo>
                <a:lnTo>
                  <a:pt x="368" y="344"/>
                </a:lnTo>
                <a:lnTo>
                  <a:pt x="416" y="296"/>
                </a:lnTo>
                <a:lnTo>
                  <a:pt x="440" y="272"/>
                </a:lnTo>
                <a:lnTo>
                  <a:pt x="448" y="240"/>
                </a:lnTo>
                <a:lnTo>
                  <a:pt x="448" y="216"/>
                </a:lnTo>
                <a:lnTo>
                  <a:pt x="480" y="184"/>
                </a:lnTo>
                <a:lnTo>
                  <a:pt x="480" y="168"/>
                </a:lnTo>
                <a:lnTo>
                  <a:pt x="496" y="160"/>
                </a:lnTo>
                <a:lnTo>
                  <a:pt x="480" y="152"/>
                </a:lnTo>
                <a:lnTo>
                  <a:pt x="480" y="128"/>
                </a:lnTo>
                <a:lnTo>
                  <a:pt x="456" y="128"/>
                </a:lnTo>
                <a:lnTo>
                  <a:pt x="456" y="96"/>
                </a:lnTo>
                <a:lnTo>
                  <a:pt x="440" y="96"/>
                </a:lnTo>
                <a:lnTo>
                  <a:pt x="440" y="112"/>
                </a:lnTo>
                <a:lnTo>
                  <a:pt x="424" y="112"/>
                </a:lnTo>
                <a:lnTo>
                  <a:pt x="424" y="104"/>
                </a:lnTo>
                <a:lnTo>
                  <a:pt x="432" y="64"/>
                </a:lnTo>
                <a:lnTo>
                  <a:pt x="440" y="56"/>
                </a:lnTo>
                <a:lnTo>
                  <a:pt x="440" y="40"/>
                </a:lnTo>
                <a:lnTo>
                  <a:pt x="440" y="16"/>
                </a:lnTo>
                <a:lnTo>
                  <a:pt x="432" y="0"/>
                </a:lnTo>
                <a:lnTo>
                  <a:pt x="408" y="8"/>
                </a:lnTo>
                <a:lnTo>
                  <a:pt x="392" y="8"/>
                </a:lnTo>
                <a:lnTo>
                  <a:pt x="376" y="24"/>
                </a:lnTo>
                <a:lnTo>
                  <a:pt x="360" y="32"/>
                </a:lnTo>
                <a:lnTo>
                  <a:pt x="360" y="24"/>
                </a:lnTo>
                <a:lnTo>
                  <a:pt x="344" y="32"/>
                </a:lnTo>
                <a:lnTo>
                  <a:pt x="320" y="32"/>
                </a:lnTo>
                <a:lnTo>
                  <a:pt x="304" y="40"/>
                </a:lnTo>
                <a:lnTo>
                  <a:pt x="288" y="64"/>
                </a:lnTo>
                <a:lnTo>
                  <a:pt x="272" y="56"/>
                </a:lnTo>
                <a:lnTo>
                  <a:pt x="264" y="72"/>
                </a:lnTo>
                <a:lnTo>
                  <a:pt x="232" y="72"/>
                </a:lnTo>
                <a:lnTo>
                  <a:pt x="224" y="96"/>
                </a:lnTo>
                <a:lnTo>
                  <a:pt x="200" y="104"/>
                </a:lnTo>
                <a:lnTo>
                  <a:pt x="184" y="88"/>
                </a:lnTo>
                <a:lnTo>
                  <a:pt x="176" y="64"/>
                </a:lnTo>
                <a:lnTo>
                  <a:pt x="160" y="72"/>
                </a:lnTo>
                <a:lnTo>
                  <a:pt x="160" y="88"/>
                </a:lnTo>
                <a:lnTo>
                  <a:pt x="144" y="88"/>
                </a:lnTo>
                <a:lnTo>
                  <a:pt x="104" y="112"/>
                </a:lnTo>
                <a:lnTo>
                  <a:pt x="96" y="128"/>
                </a:lnTo>
                <a:lnTo>
                  <a:pt x="48" y="112"/>
                </a:lnTo>
                <a:lnTo>
                  <a:pt x="32" y="112"/>
                </a:lnTo>
                <a:lnTo>
                  <a:pt x="24" y="120"/>
                </a:lnTo>
                <a:lnTo>
                  <a:pt x="0" y="128"/>
                </a:lnTo>
                <a:lnTo>
                  <a:pt x="0" y="144"/>
                </a:lnTo>
                <a:lnTo>
                  <a:pt x="32" y="144"/>
                </a:lnTo>
                <a:lnTo>
                  <a:pt x="40" y="160"/>
                </a:lnTo>
                <a:lnTo>
                  <a:pt x="88" y="168"/>
                </a:lnTo>
                <a:lnTo>
                  <a:pt x="96" y="176"/>
                </a:lnTo>
                <a:lnTo>
                  <a:pt x="104" y="208"/>
                </a:lnTo>
                <a:lnTo>
                  <a:pt x="64" y="208"/>
                </a:lnTo>
                <a:lnTo>
                  <a:pt x="56" y="224"/>
                </a:lnTo>
                <a:lnTo>
                  <a:pt x="64" y="240"/>
                </a:lnTo>
                <a:lnTo>
                  <a:pt x="88" y="248"/>
                </a:lnTo>
                <a:lnTo>
                  <a:pt x="136" y="264"/>
                </a:lnTo>
                <a:lnTo>
                  <a:pt x="136" y="280"/>
                </a:lnTo>
                <a:lnTo>
                  <a:pt x="120" y="288"/>
                </a:lnTo>
                <a:lnTo>
                  <a:pt x="136" y="304"/>
                </a:lnTo>
                <a:lnTo>
                  <a:pt x="136" y="328"/>
                </a:lnTo>
                <a:lnTo>
                  <a:pt x="208" y="360"/>
                </a:lnTo>
                <a:lnTo>
                  <a:pt x="224" y="360"/>
                </a:lnTo>
                <a:lnTo>
                  <a:pt x="248" y="360"/>
                </a:lnTo>
                <a:lnTo>
                  <a:pt x="256" y="368"/>
                </a:lnTo>
                <a:lnTo>
                  <a:pt x="256" y="344"/>
                </a:lnTo>
                <a:lnTo>
                  <a:pt x="288" y="352"/>
                </a:lnTo>
                <a:lnTo>
                  <a:pt x="296" y="376"/>
                </a:lnTo>
                <a:lnTo>
                  <a:pt x="312" y="384"/>
                </a:lnTo>
                <a:lnTo>
                  <a:pt x="336" y="368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72" name="Freeform 160"/>
          <p:cNvSpPr>
            <a:spLocks/>
          </p:cNvSpPr>
          <p:nvPr/>
        </p:nvSpPr>
        <p:spPr bwMode="auto">
          <a:xfrm>
            <a:off x="6276340" y="3569970"/>
            <a:ext cx="631825" cy="555625"/>
          </a:xfrm>
          <a:custGeom>
            <a:avLst/>
            <a:gdLst>
              <a:gd name="T0" fmla="*/ 2147483646 w 369"/>
              <a:gd name="T1" fmla="*/ 2147483646 h 353"/>
              <a:gd name="T2" fmla="*/ 2147483646 w 369"/>
              <a:gd name="T3" fmla="*/ 2147483646 h 353"/>
              <a:gd name="T4" fmla="*/ 2147483646 w 369"/>
              <a:gd name="T5" fmla="*/ 2147483646 h 353"/>
              <a:gd name="T6" fmla="*/ 2147483646 w 369"/>
              <a:gd name="T7" fmla="*/ 2147483646 h 353"/>
              <a:gd name="T8" fmla="*/ 2147483646 w 369"/>
              <a:gd name="T9" fmla="*/ 2147483646 h 353"/>
              <a:gd name="T10" fmla="*/ 2147483646 w 369"/>
              <a:gd name="T11" fmla="*/ 2147483646 h 353"/>
              <a:gd name="T12" fmla="*/ 2147483646 w 369"/>
              <a:gd name="T13" fmla="*/ 2147483646 h 353"/>
              <a:gd name="T14" fmla="*/ 2147483646 w 369"/>
              <a:gd name="T15" fmla="*/ 2147483646 h 353"/>
              <a:gd name="T16" fmla="*/ 2147483646 w 369"/>
              <a:gd name="T17" fmla="*/ 2147483646 h 353"/>
              <a:gd name="T18" fmla="*/ 2147483646 w 369"/>
              <a:gd name="T19" fmla="*/ 2147483646 h 353"/>
              <a:gd name="T20" fmla="*/ 2147483646 w 369"/>
              <a:gd name="T21" fmla="*/ 2147483646 h 353"/>
              <a:gd name="T22" fmla="*/ 2147483646 w 369"/>
              <a:gd name="T23" fmla="*/ 2147483646 h 353"/>
              <a:gd name="T24" fmla="*/ 2147483646 w 369"/>
              <a:gd name="T25" fmla="*/ 2147483646 h 353"/>
              <a:gd name="T26" fmla="*/ 2147483646 w 369"/>
              <a:gd name="T27" fmla="*/ 0 h 353"/>
              <a:gd name="T28" fmla="*/ 2147483646 w 369"/>
              <a:gd name="T29" fmla="*/ 2147483646 h 353"/>
              <a:gd name="T30" fmla="*/ 2147483646 w 369"/>
              <a:gd name="T31" fmla="*/ 2147483646 h 353"/>
              <a:gd name="T32" fmla="*/ 2147483646 w 369"/>
              <a:gd name="T33" fmla="*/ 2147483646 h 353"/>
              <a:gd name="T34" fmla="*/ 2147483646 w 369"/>
              <a:gd name="T35" fmla="*/ 2147483646 h 353"/>
              <a:gd name="T36" fmla="*/ 2147483646 w 369"/>
              <a:gd name="T37" fmla="*/ 2147483646 h 353"/>
              <a:gd name="T38" fmla="*/ 2147483646 w 369"/>
              <a:gd name="T39" fmla="*/ 2147483646 h 353"/>
              <a:gd name="T40" fmla="*/ 2147483646 w 369"/>
              <a:gd name="T41" fmla="*/ 2147483646 h 353"/>
              <a:gd name="T42" fmla="*/ 2147483646 w 369"/>
              <a:gd name="T43" fmla="*/ 2147483646 h 353"/>
              <a:gd name="T44" fmla="*/ 2147483646 w 369"/>
              <a:gd name="T45" fmla="*/ 2147483646 h 353"/>
              <a:gd name="T46" fmla="*/ 2147483646 w 369"/>
              <a:gd name="T47" fmla="*/ 2147483646 h 353"/>
              <a:gd name="T48" fmla="*/ 2147483646 w 369"/>
              <a:gd name="T49" fmla="*/ 2147483646 h 353"/>
              <a:gd name="T50" fmla="*/ 2147483646 w 369"/>
              <a:gd name="T51" fmla="*/ 2147483646 h 353"/>
              <a:gd name="T52" fmla="*/ 2147483646 w 369"/>
              <a:gd name="T53" fmla="*/ 2147483646 h 353"/>
              <a:gd name="T54" fmla="*/ 2147483646 w 369"/>
              <a:gd name="T55" fmla="*/ 2147483646 h 353"/>
              <a:gd name="T56" fmla="*/ 2147483646 w 369"/>
              <a:gd name="T57" fmla="*/ 2147483646 h 353"/>
              <a:gd name="T58" fmla="*/ 2147483646 w 369"/>
              <a:gd name="T59" fmla="*/ 2147483646 h 353"/>
              <a:gd name="T60" fmla="*/ 2147483646 w 369"/>
              <a:gd name="T61" fmla="*/ 2147483646 h 353"/>
              <a:gd name="T62" fmla="*/ 2147483646 w 369"/>
              <a:gd name="T63" fmla="*/ 2147483646 h 353"/>
              <a:gd name="T64" fmla="*/ 2147483646 w 369"/>
              <a:gd name="T65" fmla="*/ 2147483646 h 35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69"/>
              <a:gd name="T100" fmla="*/ 0 h 353"/>
              <a:gd name="T101" fmla="*/ 369 w 369"/>
              <a:gd name="T102" fmla="*/ 353 h 35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69" h="353">
                <a:moveTo>
                  <a:pt x="48" y="344"/>
                </a:moveTo>
                <a:lnTo>
                  <a:pt x="48" y="320"/>
                </a:lnTo>
                <a:lnTo>
                  <a:pt x="64" y="296"/>
                </a:lnTo>
                <a:lnTo>
                  <a:pt x="32" y="264"/>
                </a:lnTo>
                <a:lnTo>
                  <a:pt x="56" y="224"/>
                </a:lnTo>
                <a:lnTo>
                  <a:pt x="56" y="192"/>
                </a:lnTo>
                <a:lnTo>
                  <a:pt x="8" y="200"/>
                </a:lnTo>
                <a:lnTo>
                  <a:pt x="8" y="160"/>
                </a:lnTo>
                <a:lnTo>
                  <a:pt x="0" y="152"/>
                </a:lnTo>
                <a:lnTo>
                  <a:pt x="16" y="136"/>
                </a:lnTo>
                <a:lnTo>
                  <a:pt x="32" y="144"/>
                </a:lnTo>
                <a:lnTo>
                  <a:pt x="48" y="136"/>
                </a:lnTo>
                <a:lnTo>
                  <a:pt x="96" y="136"/>
                </a:lnTo>
                <a:lnTo>
                  <a:pt x="104" y="120"/>
                </a:lnTo>
                <a:lnTo>
                  <a:pt x="112" y="112"/>
                </a:lnTo>
                <a:lnTo>
                  <a:pt x="168" y="112"/>
                </a:lnTo>
                <a:lnTo>
                  <a:pt x="160" y="80"/>
                </a:lnTo>
                <a:lnTo>
                  <a:pt x="136" y="80"/>
                </a:lnTo>
                <a:lnTo>
                  <a:pt x="128" y="56"/>
                </a:lnTo>
                <a:lnTo>
                  <a:pt x="144" y="40"/>
                </a:lnTo>
                <a:lnTo>
                  <a:pt x="168" y="48"/>
                </a:lnTo>
                <a:lnTo>
                  <a:pt x="184" y="40"/>
                </a:lnTo>
                <a:lnTo>
                  <a:pt x="192" y="56"/>
                </a:lnTo>
                <a:lnTo>
                  <a:pt x="208" y="48"/>
                </a:lnTo>
                <a:lnTo>
                  <a:pt x="208" y="24"/>
                </a:lnTo>
                <a:lnTo>
                  <a:pt x="232" y="40"/>
                </a:lnTo>
                <a:lnTo>
                  <a:pt x="240" y="8"/>
                </a:lnTo>
                <a:lnTo>
                  <a:pt x="248" y="0"/>
                </a:lnTo>
                <a:lnTo>
                  <a:pt x="264" y="16"/>
                </a:lnTo>
                <a:lnTo>
                  <a:pt x="288" y="16"/>
                </a:lnTo>
                <a:lnTo>
                  <a:pt x="312" y="72"/>
                </a:lnTo>
                <a:lnTo>
                  <a:pt x="320" y="72"/>
                </a:lnTo>
                <a:lnTo>
                  <a:pt x="328" y="88"/>
                </a:lnTo>
                <a:lnTo>
                  <a:pt x="344" y="88"/>
                </a:lnTo>
                <a:lnTo>
                  <a:pt x="352" y="72"/>
                </a:lnTo>
                <a:lnTo>
                  <a:pt x="360" y="64"/>
                </a:lnTo>
                <a:lnTo>
                  <a:pt x="368" y="88"/>
                </a:lnTo>
                <a:lnTo>
                  <a:pt x="360" y="96"/>
                </a:lnTo>
                <a:lnTo>
                  <a:pt x="360" y="112"/>
                </a:lnTo>
                <a:lnTo>
                  <a:pt x="360" y="128"/>
                </a:lnTo>
                <a:lnTo>
                  <a:pt x="336" y="152"/>
                </a:lnTo>
                <a:lnTo>
                  <a:pt x="336" y="168"/>
                </a:lnTo>
                <a:lnTo>
                  <a:pt x="360" y="168"/>
                </a:lnTo>
                <a:lnTo>
                  <a:pt x="368" y="184"/>
                </a:lnTo>
                <a:lnTo>
                  <a:pt x="360" y="192"/>
                </a:lnTo>
                <a:lnTo>
                  <a:pt x="360" y="208"/>
                </a:lnTo>
                <a:lnTo>
                  <a:pt x="360" y="232"/>
                </a:lnTo>
                <a:lnTo>
                  <a:pt x="368" y="232"/>
                </a:lnTo>
                <a:lnTo>
                  <a:pt x="368" y="248"/>
                </a:lnTo>
                <a:lnTo>
                  <a:pt x="344" y="256"/>
                </a:lnTo>
                <a:lnTo>
                  <a:pt x="344" y="272"/>
                </a:lnTo>
                <a:lnTo>
                  <a:pt x="344" y="280"/>
                </a:lnTo>
                <a:lnTo>
                  <a:pt x="320" y="272"/>
                </a:lnTo>
                <a:lnTo>
                  <a:pt x="312" y="288"/>
                </a:lnTo>
                <a:lnTo>
                  <a:pt x="280" y="288"/>
                </a:lnTo>
                <a:lnTo>
                  <a:pt x="272" y="312"/>
                </a:lnTo>
                <a:lnTo>
                  <a:pt x="248" y="320"/>
                </a:lnTo>
                <a:lnTo>
                  <a:pt x="232" y="304"/>
                </a:lnTo>
                <a:lnTo>
                  <a:pt x="224" y="280"/>
                </a:lnTo>
                <a:lnTo>
                  <a:pt x="208" y="288"/>
                </a:lnTo>
                <a:lnTo>
                  <a:pt x="208" y="304"/>
                </a:lnTo>
                <a:lnTo>
                  <a:pt x="192" y="304"/>
                </a:lnTo>
                <a:lnTo>
                  <a:pt x="152" y="328"/>
                </a:lnTo>
                <a:lnTo>
                  <a:pt x="144" y="352"/>
                </a:lnTo>
                <a:lnTo>
                  <a:pt x="96" y="328"/>
                </a:lnTo>
                <a:lnTo>
                  <a:pt x="80" y="328"/>
                </a:lnTo>
                <a:lnTo>
                  <a:pt x="48" y="344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73" name="Freeform 161"/>
          <p:cNvSpPr>
            <a:spLocks/>
          </p:cNvSpPr>
          <p:nvPr/>
        </p:nvSpPr>
        <p:spPr bwMode="auto">
          <a:xfrm>
            <a:off x="5565140" y="3530283"/>
            <a:ext cx="973138" cy="969962"/>
          </a:xfrm>
          <a:custGeom>
            <a:avLst/>
            <a:gdLst>
              <a:gd name="T0" fmla="*/ 2147483646 w 569"/>
              <a:gd name="T1" fmla="*/ 2147483646 h 617"/>
              <a:gd name="T2" fmla="*/ 2147483646 w 569"/>
              <a:gd name="T3" fmla="*/ 2147483646 h 617"/>
              <a:gd name="T4" fmla="*/ 2147483646 w 569"/>
              <a:gd name="T5" fmla="*/ 2147483646 h 617"/>
              <a:gd name="T6" fmla="*/ 2147483646 w 569"/>
              <a:gd name="T7" fmla="*/ 2147483646 h 617"/>
              <a:gd name="T8" fmla="*/ 2147483646 w 569"/>
              <a:gd name="T9" fmla="*/ 2147483646 h 617"/>
              <a:gd name="T10" fmla="*/ 2147483646 w 569"/>
              <a:gd name="T11" fmla="*/ 2147483646 h 617"/>
              <a:gd name="T12" fmla="*/ 2147483646 w 569"/>
              <a:gd name="T13" fmla="*/ 2147483646 h 617"/>
              <a:gd name="T14" fmla="*/ 2147483646 w 569"/>
              <a:gd name="T15" fmla="*/ 2147483646 h 617"/>
              <a:gd name="T16" fmla="*/ 2147483646 w 569"/>
              <a:gd name="T17" fmla="*/ 2147483646 h 617"/>
              <a:gd name="T18" fmla="*/ 2147483646 w 569"/>
              <a:gd name="T19" fmla="*/ 2147483646 h 617"/>
              <a:gd name="T20" fmla="*/ 2147483646 w 569"/>
              <a:gd name="T21" fmla="*/ 2147483646 h 617"/>
              <a:gd name="T22" fmla="*/ 2147483646 w 569"/>
              <a:gd name="T23" fmla="*/ 2147483646 h 617"/>
              <a:gd name="T24" fmla="*/ 2147483646 w 569"/>
              <a:gd name="T25" fmla="*/ 2147483646 h 617"/>
              <a:gd name="T26" fmla="*/ 2147483646 w 569"/>
              <a:gd name="T27" fmla="*/ 2147483646 h 617"/>
              <a:gd name="T28" fmla="*/ 2147483646 w 569"/>
              <a:gd name="T29" fmla="*/ 2147483646 h 617"/>
              <a:gd name="T30" fmla="*/ 2147483646 w 569"/>
              <a:gd name="T31" fmla="*/ 2147483646 h 617"/>
              <a:gd name="T32" fmla="*/ 2147483646 w 569"/>
              <a:gd name="T33" fmla="*/ 2147483646 h 617"/>
              <a:gd name="T34" fmla="*/ 2147483646 w 569"/>
              <a:gd name="T35" fmla="*/ 2147483646 h 617"/>
              <a:gd name="T36" fmla="*/ 2147483646 w 569"/>
              <a:gd name="T37" fmla="*/ 2147483646 h 617"/>
              <a:gd name="T38" fmla="*/ 2147483646 w 569"/>
              <a:gd name="T39" fmla="*/ 2147483646 h 617"/>
              <a:gd name="T40" fmla="*/ 2147483646 w 569"/>
              <a:gd name="T41" fmla="*/ 2147483646 h 617"/>
              <a:gd name="T42" fmla="*/ 2147483646 w 569"/>
              <a:gd name="T43" fmla="*/ 2147483646 h 617"/>
              <a:gd name="T44" fmla="*/ 2147483646 w 569"/>
              <a:gd name="T45" fmla="*/ 2147483646 h 617"/>
              <a:gd name="T46" fmla="*/ 2147483646 w 569"/>
              <a:gd name="T47" fmla="*/ 2147483646 h 617"/>
              <a:gd name="T48" fmla="*/ 2147483646 w 569"/>
              <a:gd name="T49" fmla="*/ 2147483646 h 617"/>
              <a:gd name="T50" fmla="*/ 2147483646 w 569"/>
              <a:gd name="T51" fmla="*/ 0 h 617"/>
              <a:gd name="T52" fmla="*/ 2147483646 w 569"/>
              <a:gd name="T53" fmla="*/ 0 h 617"/>
              <a:gd name="T54" fmla="*/ 2147483646 w 569"/>
              <a:gd name="T55" fmla="*/ 2147483646 h 617"/>
              <a:gd name="T56" fmla="*/ 2147483646 w 569"/>
              <a:gd name="T57" fmla="*/ 2147483646 h 617"/>
              <a:gd name="T58" fmla="*/ 2147483646 w 569"/>
              <a:gd name="T59" fmla="*/ 2147483646 h 617"/>
              <a:gd name="T60" fmla="*/ 2147483646 w 569"/>
              <a:gd name="T61" fmla="*/ 2147483646 h 617"/>
              <a:gd name="T62" fmla="*/ 2147483646 w 569"/>
              <a:gd name="T63" fmla="*/ 2147483646 h 617"/>
              <a:gd name="T64" fmla="*/ 2147483646 w 569"/>
              <a:gd name="T65" fmla="*/ 2147483646 h 617"/>
              <a:gd name="T66" fmla="*/ 2147483646 w 569"/>
              <a:gd name="T67" fmla="*/ 2147483646 h 617"/>
              <a:gd name="T68" fmla="*/ 0 w 569"/>
              <a:gd name="T69" fmla="*/ 2147483646 h 617"/>
              <a:gd name="T70" fmla="*/ 2147483646 w 569"/>
              <a:gd name="T71" fmla="*/ 2147483646 h 617"/>
              <a:gd name="T72" fmla="*/ 2147483646 w 569"/>
              <a:gd name="T73" fmla="*/ 2147483646 h 617"/>
              <a:gd name="T74" fmla="*/ 2147483646 w 569"/>
              <a:gd name="T75" fmla="*/ 2147483646 h 617"/>
              <a:gd name="T76" fmla="*/ 2147483646 w 569"/>
              <a:gd name="T77" fmla="*/ 2147483646 h 617"/>
              <a:gd name="T78" fmla="*/ 2147483646 w 569"/>
              <a:gd name="T79" fmla="*/ 2147483646 h 617"/>
              <a:gd name="T80" fmla="*/ 2147483646 w 569"/>
              <a:gd name="T81" fmla="*/ 2147483646 h 617"/>
              <a:gd name="T82" fmla="*/ 2147483646 w 569"/>
              <a:gd name="T83" fmla="*/ 2147483646 h 617"/>
              <a:gd name="T84" fmla="*/ 2147483646 w 569"/>
              <a:gd name="T85" fmla="*/ 2147483646 h 617"/>
              <a:gd name="T86" fmla="*/ 2147483646 w 569"/>
              <a:gd name="T87" fmla="*/ 2147483646 h 617"/>
              <a:gd name="T88" fmla="*/ 2147483646 w 569"/>
              <a:gd name="T89" fmla="*/ 2147483646 h 617"/>
              <a:gd name="T90" fmla="*/ 2147483646 w 569"/>
              <a:gd name="T91" fmla="*/ 2147483646 h 617"/>
              <a:gd name="T92" fmla="*/ 2147483646 w 569"/>
              <a:gd name="T93" fmla="*/ 2147483646 h 617"/>
              <a:gd name="T94" fmla="*/ 2147483646 w 569"/>
              <a:gd name="T95" fmla="*/ 2147483646 h 617"/>
              <a:gd name="T96" fmla="*/ 2147483646 w 569"/>
              <a:gd name="T97" fmla="*/ 2147483646 h 617"/>
              <a:gd name="T98" fmla="*/ 2147483646 w 569"/>
              <a:gd name="T99" fmla="*/ 2147483646 h 617"/>
              <a:gd name="T100" fmla="*/ 2147483646 w 569"/>
              <a:gd name="T101" fmla="*/ 2147483646 h 617"/>
              <a:gd name="T102" fmla="*/ 2147483646 w 569"/>
              <a:gd name="T103" fmla="*/ 2147483646 h 617"/>
              <a:gd name="T104" fmla="*/ 2147483646 w 569"/>
              <a:gd name="T105" fmla="*/ 2147483646 h 617"/>
              <a:gd name="T106" fmla="*/ 2147483646 w 569"/>
              <a:gd name="T107" fmla="*/ 2147483646 h 617"/>
              <a:gd name="T108" fmla="*/ 2147483646 w 569"/>
              <a:gd name="T109" fmla="*/ 2147483646 h 6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69"/>
              <a:gd name="T166" fmla="*/ 0 h 617"/>
              <a:gd name="T167" fmla="*/ 569 w 569"/>
              <a:gd name="T168" fmla="*/ 617 h 61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69" h="617">
                <a:moveTo>
                  <a:pt x="520" y="464"/>
                </a:moveTo>
                <a:lnTo>
                  <a:pt x="528" y="448"/>
                </a:lnTo>
                <a:lnTo>
                  <a:pt x="568" y="448"/>
                </a:lnTo>
                <a:lnTo>
                  <a:pt x="560" y="416"/>
                </a:lnTo>
                <a:lnTo>
                  <a:pt x="552" y="400"/>
                </a:lnTo>
                <a:lnTo>
                  <a:pt x="528" y="408"/>
                </a:lnTo>
                <a:lnTo>
                  <a:pt x="504" y="400"/>
                </a:lnTo>
                <a:lnTo>
                  <a:pt x="496" y="384"/>
                </a:lnTo>
                <a:lnTo>
                  <a:pt x="464" y="384"/>
                </a:lnTo>
                <a:lnTo>
                  <a:pt x="464" y="360"/>
                </a:lnTo>
                <a:lnTo>
                  <a:pt x="464" y="344"/>
                </a:lnTo>
                <a:lnTo>
                  <a:pt x="480" y="320"/>
                </a:lnTo>
                <a:lnTo>
                  <a:pt x="448" y="288"/>
                </a:lnTo>
                <a:lnTo>
                  <a:pt x="472" y="248"/>
                </a:lnTo>
                <a:lnTo>
                  <a:pt x="472" y="216"/>
                </a:lnTo>
                <a:lnTo>
                  <a:pt x="424" y="224"/>
                </a:lnTo>
                <a:lnTo>
                  <a:pt x="424" y="184"/>
                </a:lnTo>
                <a:lnTo>
                  <a:pt x="416" y="176"/>
                </a:lnTo>
                <a:lnTo>
                  <a:pt x="432" y="160"/>
                </a:lnTo>
                <a:lnTo>
                  <a:pt x="448" y="168"/>
                </a:lnTo>
                <a:lnTo>
                  <a:pt x="464" y="152"/>
                </a:lnTo>
                <a:lnTo>
                  <a:pt x="512" y="160"/>
                </a:lnTo>
                <a:lnTo>
                  <a:pt x="528" y="136"/>
                </a:lnTo>
                <a:lnTo>
                  <a:pt x="512" y="112"/>
                </a:lnTo>
                <a:lnTo>
                  <a:pt x="488" y="128"/>
                </a:lnTo>
                <a:lnTo>
                  <a:pt x="464" y="112"/>
                </a:lnTo>
                <a:lnTo>
                  <a:pt x="464" y="64"/>
                </a:lnTo>
                <a:lnTo>
                  <a:pt x="432" y="64"/>
                </a:lnTo>
                <a:lnTo>
                  <a:pt x="424" y="96"/>
                </a:lnTo>
                <a:lnTo>
                  <a:pt x="408" y="96"/>
                </a:lnTo>
                <a:lnTo>
                  <a:pt x="408" y="120"/>
                </a:lnTo>
                <a:lnTo>
                  <a:pt x="384" y="144"/>
                </a:lnTo>
                <a:lnTo>
                  <a:pt x="368" y="144"/>
                </a:lnTo>
                <a:lnTo>
                  <a:pt x="368" y="240"/>
                </a:lnTo>
                <a:lnTo>
                  <a:pt x="344" y="240"/>
                </a:lnTo>
                <a:lnTo>
                  <a:pt x="336" y="224"/>
                </a:lnTo>
                <a:lnTo>
                  <a:pt x="320" y="240"/>
                </a:lnTo>
                <a:lnTo>
                  <a:pt x="288" y="240"/>
                </a:lnTo>
                <a:lnTo>
                  <a:pt x="288" y="232"/>
                </a:lnTo>
                <a:lnTo>
                  <a:pt x="272" y="224"/>
                </a:lnTo>
                <a:lnTo>
                  <a:pt x="272" y="192"/>
                </a:lnTo>
                <a:lnTo>
                  <a:pt x="232" y="104"/>
                </a:lnTo>
                <a:lnTo>
                  <a:pt x="216" y="104"/>
                </a:lnTo>
                <a:lnTo>
                  <a:pt x="216" y="112"/>
                </a:lnTo>
                <a:lnTo>
                  <a:pt x="200" y="88"/>
                </a:lnTo>
                <a:lnTo>
                  <a:pt x="208" y="72"/>
                </a:lnTo>
                <a:lnTo>
                  <a:pt x="176" y="32"/>
                </a:lnTo>
                <a:lnTo>
                  <a:pt x="160" y="40"/>
                </a:lnTo>
                <a:lnTo>
                  <a:pt x="152" y="80"/>
                </a:lnTo>
                <a:lnTo>
                  <a:pt x="136" y="80"/>
                </a:lnTo>
                <a:lnTo>
                  <a:pt x="136" y="64"/>
                </a:lnTo>
                <a:lnTo>
                  <a:pt x="136" y="0"/>
                </a:lnTo>
                <a:lnTo>
                  <a:pt x="120" y="16"/>
                </a:lnTo>
                <a:lnTo>
                  <a:pt x="112" y="0"/>
                </a:lnTo>
                <a:lnTo>
                  <a:pt x="96" y="16"/>
                </a:lnTo>
                <a:lnTo>
                  <a:pt x="96" y="32"/>
                </a:lnTo>
                <a:lnTo>
                  <a:pt x="104" y="64"/>
                </a:lnTo>
                <a:lnTo>
                  <a:pt x="88" y="64"/>
                </a:lnTo>
                <a:lnTo>
                  <a:pt x="72" y="64"/>
                </a:lnTo>
                <a:lnTo>
                  <a:pt x="80" y="96"/>
                </a:lnTo>
                <a:lnTo>
                  <a:pt x="80" y="112"/>
                </a:lnTo>
                <a:lnTo>
                  <a:pt x="104" y="112"/>
                </a:lnTo>
                <a:lnTo>
                  <a:pt x="104" y="168"/>
                </a:lnTo>
                <a:lnTo>
                  <a:pt x="88" y="240"/>
                </a:lnTo>
                <a:lnTo>
                  <a:pt x="40" y="272"/>
                </a:lnTo>
                <a:lnTo>
                  <a:pt x="24" y="280"/>
                </a:lnTo>
                <a:lnTo>
                  <a:pt x="16" y="288"/>
                </a:lnTo>
                <a:lnTo>
                  <a:pt x="8" y="312"/>
                </a:lnTo>
                <a:lnTo>
                  <a:pt x="8" y="360"/>
                </a:lnTo>
                <a:lnTo>
                  <a:pt x="0" y="376"/>
                </a:lnTo>
                <a:lnTo>
                  <a:pt x="32" y="376"/>
                </a:lnTo>
                <a:lnTo>
                  <a:pt x="48" y="368"/>
                </a:lnTo>
                <a:lnTo>
                  <a:pt x="88" y="376"/>
                </a:lnTo>
                <a:lnTo>
                  <a:pt x="80" y="392"/>
                </a:lnTo>
                <a:lnTo>
                  <a:pt x="72" y="392"/>
                </a:lnTo>
                <a:lnTo>
                  <a:pt x="88" y="408"/>
                </a:lnTo>
                <a:lnTo>
                  <a:pt x="80" y="432"/>
                </a:lnTo>
                <a:lnTo>
                  <a:pt x="96" y="448"/>
                </a:lnTo>
                <a:lnTo>
                  <a:pt x="120" y="448"/>
                </a:lnTo>
                <a:lnTo>
                  <a:pt x="120" y="464"/>
                </a:lnTo>
                <a:lnTo>
                  <a:pt x="112" y="472"/>
                </a:lnTo>
                <a:lnTo>
                  <a:pt x="112" y="504"/>
                </a:lnTo>
                <a:lnTo>
                  <a:pt x="96" y="504"/>
                </a:lnTo>
                <a:lnTo>
                  <a:pt x="104" y="528"/>
                </a:lnTo>
                <a:lnTo>
                  <a:pt x="144" y="528"/>
                </a:lnTo>
                <a:lnTo>
                  <a:pt x="144" y="560"/>
                </a:lnTo>
                <a:lnTo>
                  <a:pt x="160" y="568"/>
                </a:lnTo>
                <a:lnTo>
                  <a:pt x="200" y="576"/>
                </a:lnTo>
                <a:lnTo>
                  <a:pt x="216" y="560"/>
                </a:lnTo>
                <a:lnTo>
                  <a:pt x="224" y="568"/>
                </a:lnTo>
                <a:lnTo>
                  <a:pt x="216" y="592"/>
                </a:lnTo>
                <a:lnTo>
                  <a:pt x="232" y="600"/>
                </a:lnTo>
                <a:lnTo>
                  <a:pt x="264" y="616"/>
                </a:lnTo>
                <a:lnTo>
                  <a:pt x="264" y="592"/>
                </a:lnTo>
                <a:lnTo>
                  <a:pt x="264" y="520"/>
                </a:lnTo>
                <a:lnTo>
                  <a:pt x="272" y="512"/>
                </a:lnTo>
                <a:lnTo>
                  <a:pt x="320" y="512"/>
                </a:lnTo>
                <a:lnTo>
                  <a:pt x="328" y="504"/>
                </a:lnTo>
                <a:lnTo>
                  <a:pt x="344" y="504"/>
                </a:lnTo>
                <a:lnTo>
                  <a:pt x="352" y="512"/>
                </a:lnTo>
                <a:lnTo>
                  <a:pt x="376" y="504"/>
                </a:lnTo>
                <a:lnTo>
                  <a:pt x="384" y="512"/>
                </a:lnTo>
                <a:lnTo>
                  <a:pt x="392" y="504"/>
                </a:lnTo>
                <a:lnTo>
                  <a:pt x="416" y="520"/>
                </a:lnTo>
                <a:lnTo>
                  <a:pt x="416" y="504"/>
                </a:lnTo>
                <a:lnTo>
                  <a:pt x="440" y="504"/>
                </a:lnTo>
                <a:lnTo>
                  <a:pt x="480" y="496"/>
                </a:lnTo>
                <a:lnTo>
                  <a:pt x="488" y="472"/>
                </a:lnTo>
                <a:lnTo>
                  <a:pt x="504" y="464"/>
                </a:lnTo>
                <a:lnTo>
                  <a:pt x="520" y="46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74" name="Freeform 162"/>
          <p:cNvSpPr>
            <a:spLocks/>
          </p:cNvSpPr>
          <p:nvPr/>
        </p:nvSpPr>
        <p:spPr bwMode="auto">
          <a:xfrm>
            <a:off x="3747453" y="2407920"/>
            <a:ext cx="2066925" cy="1235075"/>
          </a:xfrm>
          <a:custGeom>
            <a:avLst/>
            <a:gdLst>
              <a:gd name="T0" fmla="*/ 2147483646 w 1209"/>
              <a:gd name="T1" fmla="*/ 2147483646 h 785"/>
              <a:gd name="T2" fmla="*/ 2147483646 w 1209"/>
              <a:gd name="T3" fmla="*/ 2147483646 h 785"/>
              <a:gd name="T4" fmla="*/ 2147483646 w 1209"/>
              <a:gd name="T5" fmla="*/ 2147483646 h 785"/>
              <a:gd name="T6" fmla="*/ 2147483646 w 1209"/>
              <a:gd name="T7" fmla="*/ 2147483646 h 785"/>
              <a:gd name="T8" fmla="*/ 2147483646 w 1209"/>
              <a:gd name="T9" fmla="*/ 2147483646 h 785"/>
              <a:gd name="T10" fmla="*/ 2147483646 w 1209"/>
              <a:gd name="T11" fmla="*/ 2147483646 h 785"/>
              <a:gd name="T12" fmla="*/ 2147483646 w 1209"/>
              <a:gd name="T13" fmla="*/ 2147483646 h 785"/>
              <a:gd name="T14" fmla="*/ 2147483646 w 1209"/>
              <a:gd name="T15" fmla="*/ 2147483646 h 785"/>
              <a:gd name="T16" fmla="*/ 2147483646 w 1209"/>
              <a:gd name="T17" fmla="*/ 2147483646 h 785"/>
              <a:gd name="T18" fmla="*/ 2147483646 w 1209"/>
              <a:gd name="T19" fmla="*/ 2147483646 h 785"/>
              <a:gd name="T20" fmla="*/ 2147483646 w 1209"/>
              <a:gd name="T21" fmla="*/ 2147483646 h 785"/>
              <a:gd name="T22" fmla="*/ 2147483646 w 1209"/>
              <a:gd name="T23" fmla="*/ 2147483646 h 785"/>
              <a:gd name="T24" fmla="*/ 2147483646 w 1209"/>
              <a:gd name="T25" fmla="*/ 2147483646 h 785"/>
              <a:gd name="T26" fmla="*/ 2147483646 w 1209"/>
              <a:gd name="T27" fmla="*/ 2147483646 h 785"/>
              <a:gd name="T28" fmla="*/ 2147483646 w 1209"/>
              <a:gd name="T29" fmla="*/ 2147483646 h 785"/>
              <a:gd name="T30" fmla="*/ 2147483646 w 1209"/>
              <a:gd name="T31" fmla="*/ 2147483646 h 785"/>
              <a:gd name="T32" fmla="*/ 2147483646 w 1209"/>
              <a:gd name="T33" fmla="*/ 2147483646 h 785"/>
              <a:gd name="T34" fmla="*/ 2147483646 w 1209"/>
              <a:gd name="T35" fmla="*/ 2147483646 h 785"/>
              <a:gd name="T36" fmla="*/ 2147483646 w 1209"/>
              <a:gd name="T37" fmla="*/ 2147483646 h 785"/>
              <a:gd name="T38" fmla="*/ 2147483646 w 1209"/>
              <a:gd name="T39" fmla="*/ 2147483646 h 785"/>
              <a:gd name="T40" fmla="*/ 2147483646 w 1209"/>
              <a:gd name="T41" fmla="*/ 2147483646 h 785"/>
              <a:gd name="T42" fmla="*/ 2147483646 w 1209"/>
              <a:gd name="T43" fmla="*/ 2147483646 h 785"/>
              <a:gd name="T44" fmla="*/ 2147483646 w 1209"/>
              <a:gd name="T45" fmla="*/ 2147483646 h 785"/>
              <a:gd name="T46" fmla="*/ 2147483646 w 1209"/>
              <a:gd name="T47" fmla="*/ 2147483646 h 785"/>
              <a:gd name="T48" fmla="*/ 2147483646 w 1209"/>
              <a:gd name="T49" fmla="*/ 2147483646 h 785"/>
              <a:gd name="T50" fmla="*/ 2147483646 w 1209"/>
              <a:gd name="T51" fmla="*/ 2147483646 h 785"/>
              <a:gd name="T52" fmla="*/ 2147483646 w 1209"/>
              <a:gd name="T53" fmla="*/ 2147483646 h 785"/>
              <a:gd name="T54" fmla="*/ 2147483646 w 1209"/>
              <a:gd name="T55" fmla="*/ 2147483646 h 785"/>
              <a:gd name="T56" fmla="*/ 2147483646 w 1209"/>
              <a:gd name="T57" fmla="*/ 2147483646 h 785"/>
              <a:gd name="T58" fmla="*/ 0 w 1209"/>
              <a:gd name="T59" fmla="*/ 2147483646 h 785"/>
              <a:gd name="T60" fmla="*/ 2147483646 w 1209"/>
              <a:gd name="T61" fmla="*/ 2147483646 h 785"/>
              <a:gd name="T62" fmla="*/ 2147483646 w 1209"/>
              <a:gd name="T63" fmla="*/ 2147483646 h 785"/>
              <a:gd name="T64" fmla="*/ 2147483646 w 1209"/>
              <a:gd name="T65" fmla="*/ 2147483646 h 785"/>
              <a:gd name="T66" fmla="*/ 2147483646 w 1209"/>
              <a:gd name="T67" fmla="*/ 2147483646 h 785"/>
              <a:gd name="T68" fmla="*/ 2147483646 w 1209"/>
              <a:gd name="T69" fmla="*/ 2147483646 h 785"/>
              <a:gd name="T70" fmla="*/ 2147483646 w 1209"/>
              <a:gd name="T71" fmla="*/ 2147483646 h 785"/>
              <a:gd name="T72" fmla="*/ 2147483646 w 1209"/>
              <a:gd name="T73" fmla="*/ 2147483646 h 785"/>
              <a:gd name="T74" fmla="*/ 2147483646 w 1209"/>
              <a:gd name="T75" fmla="*/ 2147483646 h 785"/>
              <a:gd name="T76" fmla="*/ 2147483646 w 1209"/>
              <a:gd name="T77" fmla="*/ 2147483646 h 785"/>
              <a:gd name="T78" fmla="*/ 2147483646 w 1209"/>
              <a:gd name="T79" fmla="*/ 2147483646 h 785"/>
              <a:gd name="T80" fmla="*/ 2147483646 w 1209"/>
              <a:gd name="T81" fmla="*/ 2147483646 h 785"/>
              <a:gd name="T82" fmla="*/ 2147483646 w 1209"/>
              <a:gd name="T83" fmla="*/ 2147483646 h 785"/>
              <a:gd name="T84" fmla="*/ 2147483646 w 1209"/>
              <a:gd name="T85" fmla="*/ 2147483646 h 785"/>
              <a:gd name="T86" fmla="*/ 2147483646 w 1209"/>
              <a:gd name="T87" fmla="*/ 2147483646 h 785"/>
              <a:gd name="T88" fmla="*/ 2147483646 w 1209"/>
              <a:gd name="T89" fmla="*/ 2147483646 h 785"/>
              <a:gd name="T90" fmla="*/ 2147483646 w 1209"/>
              <a:gd name="T91" fmla="*/ 2147483646 h 785"/>
              <a:gd name="T92" fmla="*/ 2147483646 w 1209"/>
              <a:gd name="T93" fmla="*/ 2147483646 h 785"/>
              <a:gd name="T94" fmla="*/ 2147483646 w 1209"/>
              <a:gd name="T95" fmla="*/ 2147483646 h 785"/>
              <a:gd name="T96" fmla="*/ 2147483646 w 1209"/>
              <a:gd name="T97" fmla="*/ 2147483646 h 785"/>
              <a:gd name="T98" fmla="*/ 2147483646 w 1209"/>
              <a:gd name="T99" fmla="*/ 2147483646 h 785"/>
              <a:gd name="T100" fmla="*/ 2147483646 w 1209"/>
              <a:gd name="T101" fmla="*/ 2147483646 h 785"/>
              <a:gd name="T102" fmla="*/ 2147483646 w 1209"/>
              <a:gd name="T103" fmla="*/ 2147483646 h 785"/>
              <a:gd name="T104" fmla="*/ 2147483646 w 1209"/>
              <a:gd name="T105" fmla="*/ 2147483646 h 785"/>
              <a:gd name="T106" fmla="*/ 2147483646 w 1209"/>
              <a:gd name="T107" fmla="*/ 2147483646 h 785"/>
              <a:gd name="T108" fmla="*/ 2147483646 w 1209"/>
              <a:gd name="T109" fmla="*/ 2147483646 h 785"/>
              <a:gd name="T110" fmla="*/ 2147483646 w 1209"/>
              <a:gd name="T111" fmla="*/ 2147483646 h 785"/>
              <a:gd name="T112" fmla="*/ 2147483646 w 1209"/>
              <a:gd name="T113" fmla="*/ 2147483646 h 785"/>
              <a:gd name="T114" fmla="*/ 2147483646 w 1209"/>
              <a:gd name="T115" fmla="*/ 2147483646 h 785"/>
              <a:gd name="T116" fmla="*/ 2147483646 w 1209"/>
              <a:gd name="T117" fmla="*/ 2147483646 h 785"/>
              <a:gd name="T118" fmla="*/ 2147483646 w 1209"/>
              <a:gd name="T119" fmla="*/ 2147483646 h 785"/>
              <a:gd name="T120" fmla="*/ 2147483646 w 1209"/>
              <a:gd name="T121" fmla="*/ 2147483646 h 785"/>
              <a:gd name="T122" fmla="*/ 2147483646 w 1209"/>
              <a:gd name="T123" fmla="*/ 2147483646 h 78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09"/>
              <a:gd name="T187" fmla="*/ 0 h 785"/>
              <a:gd name="T188" fmla="*/ 1209 w 1209"/>
              <a:gd name="T189" fmla="*/ 785 h 78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09" h="785">
                <a:moveTo>
                  <a:pt x="1200" y="712"/>
                </a:moveTo>
                <a:lnTo>
                  <a:pt x="1184" y="728"/>
                </a:lnTo>
                <a:lnTo>
                  <a:pt x="1176" y="712"/>
                </a:lnTo>
                <a:lnTo>
                  <a:pt x="1160" y="728"/>
                </a:lnTo>
                <a:lnTo>
                  <a:pt x="1168" y="776"/>
                </a:lnTo>
                <a:lnTo>
                  <a:pt x="1160" y="784"/>
                </a:lnTo>
                <a:lnTo>
                  <a:pt x="1136" y="776"/>
                </a:lnTo>
                <a:lnTo>
                  <a:pt x="1112" y="760"/>
                </a:lnTo>
                <a:lnTo>
                  <a:pt x="1112" y="744"/>
                </a:lnTo>
                <a:lnTo>
                  <a:pt x="1088" y="752"/>
                </a:lnTo>
                <a:lnTo>
                  <a:pt x="1024" y="728"/>
                </a:lnTo>
                <a:lnTo>
                  <a:pt x="1024" y="720"/>
                </a:lnTo>
                <a:lnTo>
                  <a:pt x="1040" y="712"/>
                </a:lnTo>
                <a:lnTo>
                  <a:pt x="1040" y="696"/>
                </a:lnTo>
                <a:lnTo>
                  <a:pt x="1024" y="688"/>
                </a:lnTo>
                <a:lnTo>
                  <a:pt x="1032" y="680"/>
                </a:lnTo>
                <a:lnTo>
                  <a:pt x="1016" y="656"/>
                </a:lnTo>
                <a:lnTo>
                  <a:pt x="1000" y="664"/>
                </a:lnTo>
                <a:lnTo>
                  <a:pt x="984" y="672"/>
                </a:lnTo>
                <a:lnTo>
                  <a:pt x="976" y="680"/>
                </a:lnTo>
                <a:lnTo>
                  <a:pt x="960" y="680"/>
                </a:lnTo>
                <a:lnTo>
                  <a:pt x="928" y="648"/>
                </a:lnTo>
                <a:lnTo>
                  <a:pt x="864" y="696"/>
                </a:lnTo>
                <a:lnTo>
                  <a:pt x="832" y="696"/>
                </a:lnTo>
                <a:lnTo>
                  <a:pt x="824" y="720"/>
                </a:lnTo>
                <a:lnTo>
                  <a:pt x="808" y="720"/>
                </a:lnTo>
                <a:lnTo>
                  <a:pt x="760" y="744"/>
                </a:lnTo>
                <a:lnTo>
                  <a:pt x="728" y="736"/>
                </a:lnTo>
                <a:lnTo>
                  <a:pt x="712" y="712"/>
                </a:lnTo>
                <a:lnTo>
                  <a:pt x="656" y="712"/>
                </a:lnTo>
                <a:lnTo>
                  <a:pt x="664" y="688"/>
                </a:lnTo>
                <a:lnTo>
                  <a:pt x="632" y="680"/>
                </a:lnTo>
                <a:lnTo>
                  <a:pt x="600" y="680"/>
                </a:lnTo>
                <a:lnTo>
                  <a:pt x="584" y="704"/>
                </a:lnTo>
                <a:lnTo>
                  <a:pt x="552" y="728"/>
                </a:lnTo>
                <a:lnTo>
                  <a:pt x="536" y="728"/>
                </a:lnTo>
                <a:lnTo>
                  <a:pt x="544" y="680"/>
                </a:lnTo>
                <a:lnTo>
                  <a:pt x="456" y="672"/>
                </a:lnTo>
                <a:lnTo>
                  <a:pt x="424" y="640"/>
                </a:lnTo>
                <a:lnTo>
                  <a:pt x="408" y="640"/>
                </a:lnTo>
                <a:lnTo>
                  <a:pt x="392" y="648"/>
                </a:lnTo>
                <a:lnTo>
                  <a:pt x="360" y="624"/>
                </a:lnTo>
                <a:lnTo>
                  <a:pt x="336" y="600"/>
                </a:lnTo>
                <a:lnTo>
                  <a:pt x="320" y="592"/>
                </a:lnTo>
                <a:lnTo>
                  <a:pt x="280" y="544"/>
                </a:lnTo>
                <a:lnTo>
                  <a:pt x="272" y="520"/>
                </a:lnTo>
                <a:lnTo>
                  <a:pt x="264" y="512"/>
                </a:lnTo>
                <a:lnTo>
                  <a:pt x="248" y="512"/>
                </a:lnTo>
                <a:lnTo>
                  <a:pt x="224" y="464"/>
                </a:lnTo>
                <a:lnTo>
                  <a:pt x="208" y="456"/>
                </a:lnTo>
                <a:lnTo>
                  <a:pt x="192" y="424"/>
                </a:lnTo>
                <a:lnTo>
                  <a:pt x="160" y="384"/>
                </a:lnTo>
                <a:lnTo>
                  <a:pt x="144" y="384"/>
                </a:lnTo>
                <a:lnTo>
                  <a:pt x="120" y="408"/>
                </a:lnTo>
                <a:lnTo>
                  <a:pt x="96" y="376"/>
                </a:lnTo>
                <a:lnTo>
                  <a:pt x="64" y="328"/>
                </a:lnTo>
                <a:lnTo>
                  <a:pt x="40" y="304"/>
                </a:lnTo>
                <a:lnTo>
                  <a:pt x="32" y="272"/>
                </a:lnTo>
                <a:lnTo>
                  <a:pt x="8" y="280"/>
                </a:lnTo>
                <a:lnTo>
                  <a:pt x="0" y="256"/>
                </a:lnTo>
                <a:lnTo>
                  <a:pt x="8" y="248"/>
                </a:lnTo>
                <a:lnTo>
                  <a:pt x="16" y="176"/>
                </a:lnTo>
                <a:lnTo>
                  <a:pt x="32" y="168"/>
                </a:lnTo>
                <a:lnTo>
                  <a:pt x="48" y="192"/>
                </a:lnTo>
                <a:lnTo>
                  <a:pt x="64" y="184"/>
                </a:lnTo>
                <a:lnTo>
                  <a:pt x="80" y="184"/>
                </a:lnTo>
                <a:lnTo>
                  <a:pt x="72" y="144"/>
                </a:lnTo>
                <a:lnTo>
                  <a:pt x="80" y="128"/>
                </a:lnTo>
                <a:lnTo>
                  <a:pt x="56" y="120"/>
                </a:lnTo>
                <a:lnTo>
                  <a:pt x="56" y="96"/>
                </a:lnTo>
                <a:lnTo>
                  <a:pt x="64" y="56"/>
                </a:lnTo>
                <a:lnTo>
                  <a:pt x="80" y="48"/>
                </a:lnTo>
                <a:lnTo>
                  <a:pt x="120" y="56"/>
                </a:lnTo>
                <a:lnTo>
                  <a:pt x="152" y="40"/>
                </a:lnTo>
                <a:lnTo>
                  <a:pt x="176" y="0"/>
                </a:lnTo>
                <a:lnTo>
                  <a:pt x="208" y="8"/>
                </a:lnTo>
                <a:lnTo>
                  <a:pt x="272" y="32"/>
                </a:lnTo>
                <a:lnTo>
                  <a:pt x="288" y="16"/>
                </a:lnTo>
                <a:lnTo>
                  <a:pt x="336" y="24"/>
                </a:lnTo>
                <a:lnTo>
                  <a:pt x="344" y="56"/>
                </a:lnTo>
                <a:lnTo>
                  <a:pt x="408" y="72"/>
                </a:lnTo>
                <a:lnTo>
                  <a:pt x="432" y="56"/>
                </a:lnTo>
                <a:lnTo>
                  <a:pt x="504" y="56"/>
                </a:lnTo>
                <a:lnTo>
                  <a:pt x="528" y="40"/>
                </a:lnTo>
                <a:lnTo>
                  <a:pt x="640" y="32"/>
                </a:lnTo>
                <a:lnTo>
                  <a:pt x="664" y="56"/>
                </a:lnTo>
                <a:lnTo>
                  <a:pt x="696" y="64"/>
                </a:lnTo>
                <a:lnTo>
                  <a:pt x="712" y="72"/>
                </a:lnTo>
                <a:lnTo>
                  <a:pt x="720" y="88"/>
                </a:lnTo>
                <a:lnTo>
                  <a:pt x="704" y="96"/>
                </a:lnTo>
                <a:lnTo>
                  <a:pt x="728" y="104"/>
                </a:lnTo>
                <a:lnTo>
                  <a:pt x="728" y="136"/>
                </a:lnTo>
                <a:lnTo>
                  <a:pt x="704" y="168"/>
                </a:lnTo>
                <a:lnTo>
                  <a:pt x="712" y="184"/>
                </a:lnTo>
                <a:lnTo>
                  <a:pt x="704" y="232"/>
                </a:lnTo>
                <a:lnTo>
                  <a:pt x="696" y="248"/>
                </a:lnTo>
                <a:lnTo>
                  <a:pt x="712" y="296"/>
                </a:lnTo>
                <a:lnTo>
                  <a:pt x="736" y="320"/>
                </a:lnTo>
                <a:lnTo>
                  <a:pt x="784" y="320"/>
                </a:lnTo>
                <a:lnTo>
                  <a:pt x="832" y="368"/>
                </a:lnTo>
                <a:lnTo>
                  <a:pt x="864" y="376"/>
                </a:lnTo>
                <a:lnTo>
                  <a:pt x="936" y="416"/>
                </a:lnTo>
                <a:lnTo>
                  <a:pt x="968" y="400"/>
                </a:lnTo>
                <a:lnTo>
                  <a:pt x="992" y="424"/>
                </a:lnTo>
                <a:lnTo>
                  <a:pt x="1016" y="448"/>
                </a:lnTo>
                <a:lnTo>
                  <a:pt x="1008" y="480"/>
                </a:lnTo>
                <a:lnTo>
                  <a:pt x="1040" y="480"/>
                </a:lnTo>
                <a:lnTo>
                  <a:pt x="1040" y="496"/>
                </a:lnTo>
                <a:lnTo>
                  <a:pt x="1064" y="496"/>
                </a:lnTo>
                <a:lnTo>
                  <a:pt x="1056" y="472"/>
                </a:lnTo>
                <a:lnTo>
                  <a:pt x="1072" y="472"/>
                </a:lnTo>
                <a:lnTo>
                  <a:pt x="1080" y="480"/>
                </a:lnTo>
                <a:lnTo>
                  <a:pt x="1096" y="480"/>
                </a:lnTo>
                <a:lnTo>
                  <a:pt x="1096" y="464"/>
                </a:lnTo>
                <a:lnTo>
                  <a:pt x="1120" y="464"/>
                </a:lnTo>
                <a:lnTo>
                  <a:pt x="1136" y="440"/>
                </a:lnTo>
                <a:lnTo>
                  <a:pt x="1152" y="432"/>
                </a:lnTo>
                <a:lnTo>
                  <a:pt x="1176" y="456"/>
                </a:lnTo>
                <a:lnTo>
                  <a:pt x="1176" y="480"/>
                </a:lnTo>
                <a:lnTo>
                  <a:pt x="1208" y="536"/>
                </a:lnTo>
                <a:lnTo>
                  <a:pt x="1192" y="544"/>
                </a:lnTo>
                <a:lnTo>
                  <a:pt x="1208" y="576"/>
                </a:lnTo>
                <a:lnTo>
                  <a:pt x="1208" y="608"/>
                </a:lnTo>
                <a:lnTo>
                  <a:pt x="1200" y="712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75" name="Freeform 164"/>
          <p:cNvSpPr>
            <a:spLocks/>
          </p:cNvSpPr>
          <p:nvPr/>
        </p:nvSpPr>
        <p:spPr bwMode="auto">
          <a:xfrm>
            <a:off x="4938078" y="2220595"/>
            <a:ext cx="1339850" cy="969963"/>
          </a:xfrm>
          <a:custGeom>
            <a:avLst/>
            <a:gdLst>
              <a:gd name="T0" fmla="*/ 2147483646 w 785"/>
              <a:gd name="T1" fmla="*/ 2147483646 h 617"/>
              <a:gd name="T2" fmla="*/ 2147483646 w 785"/>
              <a:gd name="T3" fmla="*/ 2147483646 h 617"/>
              <a:gd name="T4" fmla="*/ 2147483646 w 785"/>
              <a:gd name="T5" fmla="*/ 2147483646 h 617"/>
              <a:gd name="T6" fmla="*/ 2147483646 w 785"/>
              <a:gd name="T7" fmla="*/ 2147483646 h 617"/>
              <a:gd name="T8" fmla="*/ 2147483646 w 785"/>
              <a:gd name="T9" fmla="*/ 2147483646 h 617"/>
              <a:gd name="T10" fmla="*/ 2147483646 w 785"/>
              <a:gd name="T11" fmla="*/ 2147483646 h 617"/>
              <a:gd name="T12" fmla="*/ 2147483646 w 785"/>
              <a:gd name="T13" fmla="*/ 2147483646 h 617"/>
              <a:gd name="T14" fmla="*/ 2147483646 w 785"/>
              <a:gd name="T15" fmla="*/ 2147483646 h 617"/>
              <a:gd name="T16" fmla="*/ 2147483646 w 785"/>
              <a:gd name="T17" fmla="*/ 2147483646 h 617"/>
              <a:gd name="T18" fmla="*/ 2147483646 w 785"/>
              <a:gd name="T19" fmla="*/ 2147483646 h 617"/>
              <a:gd name="T20" fmla="*/ 2147483646 w 785"/>
              <a:gd name="T21" fmla="*/ 2147483646 h 617"/>
              <a:gd name="T22" fmla="*/ 2147483646 w 785"/>
              <a:gd name="T23" fmla="*/ 2147483646 h 617"/>
              <a:gd name="T24" fmla="*/ 2147483646 w 785"/>
              <a:gd name="T25" fmla="*/ 2147483646 h 617"/>
              <a:gd name="T26" fmla="*/ 2147483646 w 785"/>
              <a:gd name="T27" fmla="*/ 2147483646 h 617"/>
              <a:gd name="T28" fmla="*/ 2147483646 w 785"/>
              <a:gd name="T29" fmla="*/ 2147483646 h 617"/>
              <a:gd name="T30" fmla="*/ 2147483646 w 785"/>
              <a:gd name="T31" fmla="*/ 2147483646 h 617"/>
              <a:gd name="T32" fmla="*/ 2147483646 w 785"/>
              <a:gd name="T33" fmla="*/ 2147483646 h 617"/>
              <a:gd name="T34" fmla="*/ 2147483646 w 785"/>
              <a:gd name="T35" fmla="*/ 2147483646 h 617"/>
              <a:gd name="T36" fmla="*/ 2147483646 w 785"/>
              <a:gd name="T37" fmla="*/ 2147483646 h 617"/>
              <a:gd name="T38" fmla="*/ 2147483646 w 785"/>
              <a:gd name="T39" fmla="*/ 2147483646 h 617"/>
              <a:gd name="T40" fmla="*/ 0 w 785"/>
              <a:gd name="T41" fmla="*/ 2147483646 h 617"/>
              <a:gd name="T42" fmla="*/ 2147483646 w 785"/>
              <a:gd name="T43" fmla="*/ 2147483646 h 617"/>
              <a:gd name="T44" fmla="*/ 2147483646 w 785"/>
              <a:gd name="T45" fmla="*/ 2147483646 h 617"/>
              <a:gd name="T46" fmla="*/ 2147483646 w 785"/>
              <a:gd name="T47" fmla="*/ 2147483646 h 617"/>
              <a:gd name="T48" fmla="*/ 2147483646 w 785"/>
              <a:gd name="T49" fmla="*/ 2147483646 h 617"/>
              <a:gd name="T50" fmla="*/ 2147483646 w 785"/>
              <a:gd name="T51" fmla="*/ 2147483646 h 617"/>
              <a:gd name="T52" fmla="*/ 2147483646 w 785"/>
              <a:gd name="T53" fmla="*/ 2147483646 h 617"/>
              <a:gd name="T54" fmla="*/ 2147483646 w 785"/>
              <a:gd name="T55" fmla="*/ 2147483646 h 617"/>
              <a:gd name="T56" fmla="*/ 2147483646 w 785"/>
              <a:gd name="T57" fmla="*/ 2147483646 h 617"/>
              <a:gd name="T58" fmla="*/ 2147483646 w 785"/>
              <a:gd name="T59" fmla="*/ 2147483646 h 617"/>
              <a:gd name="T60" fmla="*/ 2147483646 w 785"/>
              <a:gd name="T61" fmla="*/ 0 h 617"/>
              <a:gd name="T62" fmla="*/ 2147483646 w 785"/>
              <a:gd name="T63" fmla="*/ 2147483646 h 617"/>
              <a:gd name="T64" fmla="*/ 2147483646 w 785"/>
              <a:gd name="T65" fmla="*/ 2147483646 h 617"/>
              <a:gd name="T66" fmla="*/ 2147483646 w 785"/>
              <a:gd name="T67" fmla="*/ 2147483646 h 617"/>
              <a:gd name="T68" fmla="*/ 2147483646 w 785"/>
              <a:gd name="T69" fmla="*/ 2147483646 h 617"/>
              <a:gd name="T70" fmla="*/ 2147483646 w 785"/>
              <a:gd name="T71" fmla="*/ 2147483646 h 617"/>
              <a:gd name="T72" fmla="*/ 2147483646 w 785"/>
              <a:gd name="T73" fmla="*/ 2147483646 h 617"/>
              <a:gd name="T74" fmla="*/ 2147483646 w 785"/>
              <a:gd name="T75" fmla="*/ 2147483646 h 617"/>
              <a:gd name="T76" fmla="*/ 2147483646 w 785"/>
              <a:gd name="T77" fmla="*/ 2147483646 h 617"/>
              <a:gd name="T78" fmla="*/ 2147483646 w 785"/>
              <a:gd name="T79" fmla="*/ 2147483646 h 617"/>
              <a:gd name="T80" fmla="*/ 2147483646 w 785"/>
              <a:gd name="T81" fmla="*/ 2147483646 h 617"/>
              <a:gd name="T82" fmla="*/ 2147483646 w 785"/>
              <a:gd name="T83" fmla="*/ 2147483646 h 617"/>
              <a:gd name="T84" fmla="*/ 2147483646 w 785"/>
              <a:gd name="T85" fmla="*/ 2147483646 h 617"/>
              <a:gd name="T86" fmla="*/ 2147483646 w 785"/>
              <a:gd name="T87" fmla="*/ 2147483646 h 617"/>
              <a:gd name="T88" fmla="*/ 2147483646 w 785"/>
              <a:gd name="T89" fmla="*/ 2147483646 h 617"/>
              <a:gd name="T90" fmla="*/ 2147483646 w 785"/>
              <a:gd name="T91" fmla="*/ 2147483646 h 617"/>
              <a:gd name="T92" fmla="*/ 2147483646 w 785"/>
              <a:gd name="T93" fmla="*/ 2147483646 h 61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85"/>
              <a:gd name="T142" fmla="*/ 0 h 617"/>
              <a:gd name="T143" fmla="*/ 785 w 785"/>
              <a:gd name="T144" fmla="*/ 617 h 61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85" h="617">
                <a:moveTo>
                  <a:pt x="704" y="528"/>
                </a:moveTo>
                <a:lnTo>
                  <a:pt x="672" y="536"/>
                </a:lnTo>
                <a:lnTo>
                  <a:pt x="656" y="568"/>
                </a:lnTo>
                <a:lnTo>
                  <a:pt x="616" y="568"/>
                </a:lnTo>
                <a:lnTo>
                  <a:pt x="608" y="552"/>
                </a:lnTo>
                <a:lnTo>
                  <a:pt x="592" y="544"/>
                </a:lnTo>
                <a:lnTo>
                  <a:pt x="592" y="552"/>
                </a:lnTo>
                <a:lnTo>
                  <a:pt x="568" y="560"/>
                </a:lnTo>
                <a:lnTo>
                  <a:pt x="544" y="520"/>
                </a:lnTo>
                <a:lnTo>
                  <a:pt x="528" y="520"/>
                </a:lnTo>
                <a:lnTo>
                  <a:pt x="528" y="480"/>
                </a:lnTo>
                <a:lnTo>
                  <a:pt x="504" y="456"/>
                </a:lnTo>
                <a:lnTo>
                  <a:pt x="488" y="456"/>
                </a:lnTo>
                <a:lnTo>
                  <a:pt x="472" y="440"/>
                </a:lnTo>
                <a:lnTo>
                  <a:pt x="456" y="440"/>
                </a:lnTo>
                <a:lnTo>
                  <a:pt x="456" y="456"/>
                </a:lnTo>
                <a:lnTo>
                  <a:pt x="456" y="472"/>
                </a:lnTo>
                <a:lnTo>
                  <a:pt x="464" y="480"/>
                </a:lnTo>
                <a:lnTo>
                  <a:pt x="448" y="496"/>
                </a:lnTo>
                <a:lnTo>
                  <a:pt x="440" y="536"/>
                </a:lnTo>
                <a:lnTo>
                  <a:pt x="448" y="552"/>
                </a:lnTo>
                <a:lnTo>
                  <a:pt x="456" y="552"/>
                </a:lnTo>
                <a:lnTo>
                  <a:pt x="440" y="560"/>
                </a:lnTo>
                <a:lnTo>
                  <a:pt x="424" y="584"/>
                </a:lnTo>
                <a:lnTo>
                  <a:pt x="400" y="584"/>
                </a:lnTo>
                <a:lnTo>
                  <a:pt x="400" y="600"/>
                </a:lnTo>
                <a:lnTo>
                  <a:pt x="384" y="608"/>
                </a:lnTo>
                <a:lnTo>
                  <a:pt x="376" y="592"/>
                </a:lnTo>
                <a:lnTo>
                  <a:pt x="360" y="592"/>
                </a:lnTo>
                <a:lnTo>
                  <a:pt x="368" y="608"/>
                </a:lnTo>
                <a:lnTo>
                  <a:pt x="352" y="616"/>
                </a:lnTo>
                <a:lnTo>
                  <a:pt x="336" y="600"/>
                </a:lnTo>
                <a:lnTo>
                  <a:pt x="312" y="600"/>
                </a:lnTo>
                <a:lnTo>
                  <a:pt x="320" y="568"/>
                </a:lnTo>
                <a:lnTo>
                  <a:pt x="264" y="520"/>
                </a:lnTo>
                <a:lnTo>
                  <a:pt x="232" y="536"/>
                </a:lnTo>
                <a:lnTo>
                  <a:pt x="168" y="496"/>
                </a:lnTo>
                <a:lnTo>
                  <a:pt x="136" y="496"/>
                </a:lnTo>
                <a:lnTo>
                  <a:pt x="88" y="440"/>
                </a:lnTo>
                <a:lnTo>
                  <a:pt x="40" y="440"/>
                </a:lnTo>
                <a:lnTo>
                  <a:pt x="16" y="416"/>
                </a:lnTo>
                <a:lnTo>
                  <a:pt x="0" y="368"/>
                </a:lnTo>
                <a:lnTo>
                  <a:pt x="8" y="352"/>
                </a:lnTo>
                <a:lnTo>
                  <a:pt x="16" y="304"/>
                </a:lnTo>
                <a:lnTo>
                  <a:pt x="8" y="280"/>
                </a:lnTo>
                <a:lnTo>
                  <a:pt x="32" y="248"/>
                </a:lnTo>
                <a:lnTo>
                  <a:pt x="32" y="224"/>
                </a:lnTo>
                <a:lnTo>
                  <a:pt x="8" y="216"/>
                </a:lnTo>
                <a:lnTo>
                  <a:pt x="16" y="208"/>
                </a:lnTo>
                <a:lnTo>
                  <a:pt x="48" y="208"/>
                </a:lnTo>
                <a:lnTo>
                  <a:pt x="56" y="200"/>
                </a:lnTo>
                <a:lnTo>
                  <a:pt x="104" y="224"/>
                </a:lnTo>
                <a:lnTo>
                  <a:pt x="104" y="192"/>
                </a:lnTo>
                <a:lnTo>
                  <a:pt x="96" y="184"/>
                </a:lnTo>
                <a:lnTo>
                  <a:pt x="96" y="160"/>
                </a:lnTo>
                <a:lnTo>
                  <a:pt x="128" y="136"/>
                </a:lnTo>
                <a:lnTo>
                  <a:pt x="120" y="112"/>
                </a:lnTo>
                <a:lnTo>
                  <a:pt x="88" y="72"/>
                </a:lnTo>
                <a:lnTo>
                  <a:pt x="96" y="32"/>
                </a:lnTo>
                <a:lnTo>
                  <a:pt x="152" y="16"/>
                </a:lnTo>
                <a:lnTo>
                  <a:pt x="256" y="8"/>
                </a:lnTo>
                <a:lnTo>
                  <a:pt x="288" y="0"/>
                </a:lnTo>
                <a:lnTo>
                  <a:pt x="344" y="24"/>
                </a:lnTo>
                <a:lnTo>
                  <a:pt x="384" y="40"/>
                </a:lnTo>
                <a:lnTo>
                  <a:pt x="424" y="64"/>
                </a:lnTo>
                <a:lnTo>
                  <a:pt x="456" y="104"/>
                </a:lnTo>
                <a:lnTo>
                  <a:pt x="472" y="56"/>
                </a:lnTo>
                <a:lnTo>
                  <a:pt x="472" y="48"/>
                </a:lnTo>
                <a:lnTo>
                  <a:pt x="504" y="64"/>
                </a:lnTo>
                <a:lnTo>
                  <a:pt x="528" y="72"/>
                </a:lnTo>
                <a:lnTo>
                  <a:pt x="584" y="64"/>
                </a:lnTo>
                <a:lnTo>
                  <a:pt x="592" y="96"/>
                </a:lnTo>
                <a:lnTo>
                  <a:pt x="640" y="128"/>
                </a:lnTo>
                <a:lnTo>
                  <a:pt x="656" y="120"/>
                </a:lnTo>
                <a:lnTo>
                  <a:pt x="728" y="192"/>
                </a:lnTo>
                <a:lnTo>
                  <a:pt x="728" y="176"/>
                </a:lnTo>
                <a:lnTo>
                  <a:pt x="760" y="208"/>
                </a:lnTo>
                <a:lnTo>
                  <a:pt x="768" y="232"/>
                </a:lnTo>
                <a:lnTo>
                  <a:pt x="776" y="288"/>
                </a:lnTo>
                <a:lnTo>
                  <a:pt x="784" y="336"/>
                </a:lnTo>
                <a:lnTo>
                  <a:pt x="776" y="360"/>
                </a:lnTo>
                <a:lnTo>
                  <a:pt x="752" y="360"/>
                </a:lnTo>
                <a:lnTo>
                  <a:pt x="744" y="392"/>
                </a:lnTo>
                <a:lnTo>
                  <a:pt x="712" y="408"/>
                </a:lnTo>
                <a:lnTo>
                  <a:pt x="712" y="424"/>
                </a:lnTo>
                <a:lnTo>
                  <a:pt x="736" y="432"/>
                </a:lnTo>
                <a:lnTo>
                  <a:pt x="728" y="440"/>
                </a:lnTo>
                <a:lnTo>
                  <a:pt x="704" y="456"/>
                </a:lnTo>
                <a:lnTo>
                  <a:pt x="672" y="448"/>
                </a:lnTo>
                <a:lnTo>
                  <a:pt x="656" y="448"/>
                </a:lnTo>
                <a:lnTo>
                  <a:pt x="648" y="464"/>
                </a:lnTo>
                <a:lnTo>
                  <a:pt x="664" y="488"/>
                </a:lnTo>
                <a:lnTo>
                  <a:pt x="696" y="496"/>
                </a:lnTo>
                <a:lnTo>
                  <a:pt x="712" y="504"/>
                </a:lnTo>
                <a:lnTo>
                  <a:pt x="704" y="528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76" name="Freeform 165"/>
          <p:cNvSpPr>
            <a:spLocks/>
          </p:cNvSpPr>
          <p:nvPr/>
        </p:nvSpPr>
        <p:spPr bwMode="auto">
          <a:xfrm>
            <a:off x="7368540" y="3454083"/>
            <a:ext cx="522288" cy="671512"/>
          </a:xfrm>
          <a:custGeom>
            <a:avLst/>
            <a:gdLst>
              <a:gd name="T0" fmla="*/ 2147483646 w 305"/>
              <a:gd name="T1" fmla="*/ 2147483646 h 425"/>
              <a:gd name="T2" fmla="*/ 2147483646 w 305"/>
              <a:gd name="T3" fmla="*/ 2147483646 h 425"/>
              <a:gd name="T4" fmla="*/ 2147483646 w 305"/>
              <a:gd name="T5" fmla="*/ 2147483646 h 425"/>
              <a:gd name="T6" fmla="*/ 2147483646 w 305"/>
              <a:gd name="T7" fmla="*/ 2147483646 h 425"/>
              <a:gd name="T8" fmla="*/ 2147483646 w 305"/>
              <a:gd name="T9" fmla="*/ 2147483646 h 425"/>
              <a:gd name="T10" fmla="*/ 2147483646 w 305"/>
              <a:gd name="T11" fmla="*/ 2147483646 h 425"/>
              <a:gd name="T12" fmla="*/ 2147483646 w 305"/>
              <a:gd name="T13" fmla="*/ 2147483646 h 425"/>
              <a:gd name="T14" fmla="*/ 2147483646 w 305"/>
              <a:gd name="T15" fmla="*/ 2147483646 h 425"/>
              <a:gd name="T16" fmla="*/ 2147483646 w 305"/>
              <a:gd name="T17" fmla="*/ 2147483646 h 425"/>
              <a:gd name="T18" fmla="*/ 2147483646 w 305"/>
              <a:gd name="T19" fmla="*/ 2147483646 h 425"/>
              <a:gd name="T20" fmla="*/ 2147483646 w 305"/>
              <a:gd name="T21" fmla="*/ 2147483646 h 425"/>
              <a:gd name="T22" fmla="*/ 2147483646 w 305"/>
              <a:gd name="T23" fmla="*/ 2147483646 h 425"/>
              <a:gd name="T24" fmla="*/ 2147483646 w 305"/>
              <a:gd name="T25" fmla="*/ 2147483646 h 425"/>
              <a:gd name="T26" fmla="*/ 2147483646 w 305"/>
              <a:gd name="T27" fmla="*/ 2147483646 h 425"/>
              <a:gd name="T28" fmla="*/ 2147483646 w 305"/>
              <a:gd name="T29" fmla="*/ 2147483646 h 425"/>
              <a:gd name="T30" fmla="*/ 2147483646 w 305"/>
              <a:gd name="T31" fmla="*/ 2147483646 h 425"/>
              <a:gd name="T32" fmla="*/ 2147483646 w 305"/>
              <a:gd name="T33" fmla="*/ 2147483646 h 425"/>
              <a:gd name="T34" fmla="*/ 2147483646 w 305"/>
              <a:gd name="T35" fmla="*/ 2147483646 h 425"/>
              <a:gd name="T36" fmla="*/ 2147483646 w 305"/>
              <a:gd name="T37" fmla="*/ 2147483646 h 425"/>
              <a:gd name="T38" fmla="*/ 2147483646 w 305"/>
              <a:gd name="T39" fmla="*/ 2147483646 h 425"/>
              <a:gd name="T40" fmla="*/ 2147483646 w 305"/>
              <a:gd name="T41" fmla="*/ 2147483646 h 425"/>
              <a:gd name="T42" fmla="*/ 2147483646 w 305"/>
              <a:gd name="T43" fmla="*/ 2147483646 h 425"/>
              <a:gd name="T44" fmla="*/ 2147483646 w 305"/>
              <a:gd name="T45" fmla="*/ 2147483646 h 425"/>
              <a:gd name="T46" fmla="*/ 2147483646 w 305"/>
              <a:gd name="T47" fmla="*/ 2147483646 h 425"/>
              <a:gd name="T48" fmla="*/ 2147483646 w 305"/>
              <a:gd name="T49" fmla="*/ 2147483646 h 425"/>
              <a:gd name="T50" fmla="*/ 2147483646 w 305"/>
              <a:gd name="T51" fmla="*/ 2147483646 h 425"/>
              <a:gd name="T52" fmla="*/ 2147483646 w 305"/>
              <a:gd name="T53" fmla="*/ 2147483646 h 425"/>
              <a:gd name="T54" fmla="*/ 2147483646 w 305"/>
              <a:gd name="T55" fmla="*/ 2147483646 h 425"/>
              <a:gd name="T56" fmla="*/ 2147483646 w 305"/>
              <a:gd name="T57" fmla="*/ 2147483646 h 425"/>
              <a:gd name="T58" fmla="*/ 2147483646 w 305"/>
              <a:gd name="T59" fmla="*/ 2147483646 h 425"/>
              <a:gd name="T60" fmla="*/ 2147483646 w 305"/>
              <a:gd name="T61" fmla="*/ 2147483646 h 425"/>
              <a:gd name="T62" fmla="*/ 2147483646 w 305"/>
              <a:gd name="T63" fmla="*/ 2147483646 h 425"/>
              <a:gd name="T64" fmla="*/ 2147483646 w 305"/>
              <a:gd name="T65" fmla="*/ 2147483646 h 425"/>
              <a:gd name="T66" fmla="*/ 2147483646 w 305"/>
              <a:gd name="T67" fmla="*/ 2147483646 h 425"/>
              <a:gd name="T68" fmla="*/ 2147483646 w 305"/>
              <a:gd name="T69" fmla="*/ 2147483646 h 425"/>
              <a:gd name="T70" fmla="*/ 2147483646 w 305"/>
              <a:gd name="T71" fmla="*/ 2147483646 h 425"/>
              <a:gd name="T72" fmla="*/ 0 w 305"/>
              <a:gd name="T73" fmla="*/ 2147483646 h 425"/>
              <a:gd name="T74" fmla="*/ 2147483646 w 305"/>
              <a:gd name="T75" fmla="*/ 2147483646 h 425"/>
              <a:gd name="T76" fmla="*/ 2147483646 w 305"/>
              <a:gd name="T77" fmla="*/ 2147483646 h 425"/>
              <a:gd name="T78" fmla="*/ 2147483646 w 305"/>
              <a:gd name="T79" fmla="*/ 2147483646 h 425"/>
              <a:gd name="T80" fmla="*/ 2147483646 w 305"/>
              <a:gd name="T81" fmla="*/ 2147483646 h 425"/>
              <a:gd name="T82" fmla="*/ 2147483646 w 305"/>
              <a:gd name="T83" fmla="*/ 2147483646 h 425"/>
              <a:gd name="T84" fmla="*/ 2147483646 w 305"/>
              <a:gd name="T85" fmla="*/ 2147483646 h 425"/>
              <a:gd name="T86" fmla="*/ 2147483646 w 305"/>
              <a:gd name="T87" fmla="*/ 2147483646 h 425"/>
              <a:gd name="T88" fmla="*/ 2147483646 w 305"/>
              <a:gd name="T89" fmla="*/ 2147483646 h 425"/>
              <a:gd name="T90" fmla="*/ 2147483646 w 305"/>
              <a:gd name="T91" fmla="*/ 2147483646 h 425"/>
              <a:gd name="T92" fmla="*/ 2147483646 w 305"/>
              <a:gd name="T93" fmla="*/ 2147483646 h 425"/>
              <a:gd name="T94" fmla="*/ 2147483646 w 305"/>
              <a:gd name="T95" fmla="*/ 2147483646 h 425"/>
              <a:gd name="T96" fmla="*/ 2147483646 w 305"/>
              <a:gd name="T97" fmla="*/ 0 h 425"/>
              <a:gd name="T98" fmla="*/ 2147483646 w 305"/>
              <a:gd name="T99" fmla="*/ 2147483646 h 425"/>
              <a:gd name="T100" fmla="*/ 2147483646 w 305"/>
              <a:gd name="T101" fmla="*/ 2147483646 h 425"/>
              <a:gd name="T102" fmla="*/ 2147483646 w 305"/>
              <a:gd name="T103" fmla="*/ 2147483646 h 425"/>
              <a:gd name="T104" fmla="*/ 2147483646 w 305"/>
              <a:gd name="T105" fmla="*/ 2147483646 h 425"/>
              <a:gd name="T106" fmla="*/ 2147483646 w 305"/>
              <a:gd name="T107" fmla="*/ 2147483646 h 425"/>
              <a:gd name="T108" fmla="*/ 2147483646 w 305"/>
              <a:gd name="T109" fmla="*/ 0 h 425"/>
              <a:gd name="T110" fmla="*/ 2147483646 w 305"/>
              <a:gd name="T111" fmla="*/ 2147483646 h 425"/>
              <a:gd name="T112" fmla="*/ 2147483646 w 305"/>
              <a:gd name="T113" fmla="*/ 2147483646 h 425"/>
              <a:gd name="T114" fmla="*/ 2147483646 w 305"/>
              <a:gd name="T115" fmla="*/ 2147483646 h 425"/>
              <a:gd name="T116" fmla="*/ 2147483646 w 305"/>
              <a:gd name="T117" fmla="*/ 2147483646 h 42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05"/>
              <a:gd name="T178" fmla="*/ 0 h 425"/>
              <a:gd name="T179" fmla="*/ 305 w 305"/>
              <a:gd name="T180" fmla="*/ 425 h 42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05" h="425">
                <a:moveTo>
                  <a:pt x="272" y="40"/>
                </a:moveTo>
                <a:lnTo>
                  <a:pt x="280" y="72"/>
                </a:lnTo>
                <a:lnTo>
                  <a:pt x="304" y="88"/>
                </a:lnTo>
                <a:lnTo>
                  <a:pt x="304" y="136"/>
                </a:lnTo>
                <a:lnTo>
                  <a:pt x="272" y="152"/>
                </a:lnTo>
                <a:lnTo>
                  <a:pt x="272" y="160"/>
                </a:lnTo>
                <a:lnTo>
                  <a:pt x="240" y="160"/>
                </a:lnTo>
                <a:lnTo>
                  <a:pt x="224" y="176"/>
                </a:lnTo>
                <a:lnTo>
                  <a:pt x="224" y="200"/>
                </a:lnTo>
                <a:lnTo>
                  <a:pt x="232" y="208"/>
                </a:lnTo>
                <a:lnTo>
                  <a:pt x="208" y="240"/>
                </a:lnTo>
                <a:lnTo>
                  <a:pt x="192" y="240"/>
                </a:lnTo>
                <a:lnTo>
                  <a:pt x="192" y="272"/>
                </a:lnTo>
                <a:lnTo>
                  <a:pt x="192" y="280"/>
                </a:lnTo>
                <a:lnTo>
                  <a:pt x="192" y="304"/>
                </a:lnTo>
                <a:lnTo>
                  <a:pt x="176" y="320"/>
                </a:lnTo>
                <a:lnTo>
                  <a:pt x="168" y="360"/>
                </a:lnTo>
                <a:lnTo>
                  <a:pt x="160" y="384"/>
                </a:lnTo>
                <a:lnTo>
                  <a:pt x="160" y="392"/>
                </a:lnTo>
                <a:lnTo>
                  <a:pt x="152" y="416"/>
                </a:lnTo>
                <a:lnTo>
                  <a:pt x="136" y="416"/>
                </a:lnTo>
                <a:lnTo>
                  <a:pt x="128" y="408"/>
                </a:lnTo>
                <a:lnTo>
                  <a:pt x="64" y="424"/>
                </a:lnTo>
                <a:lnTo>
                  <a:pt x="56" y="416"/>
                </a:lnTo>
                <a:lnTo>
                  <a:pt x="80" y="368"/>
                </a:lnTo>
                <a:lnTo>
                  <a:pt x="56" y="360"/>
                </a:lnTo>
                <a:lnTo>
                  <a:pt x="40" y="368"/>
                </a:lnTo>
                <a:lnTo>
                  <a:pt x="24" y="360"/>
                </a:lnTo>
                <a:lnTo>
                  <a:pt x="24" y="320"/>
                </a:lnTo>
                <a:lnTo>
                  <a:pt x="40" y="312"/>
                </a:lnTo>
                <a:lnTo>
                  <a:pt x="48" y="312"/>
                </a:lnTo>
                <a:lnTo>
                  <a:pt x="48" y="288"/>
                </a:lnTo>
                <a:lnTo>
                  <a:pt x="32" y="288"/>
                </a:lnTo>
                <a:lnTo>
                  <a:pt x="32" y="272"/>
                </a:lnTo>
                <a:lnTo>
                  <a:pt x="16" y="264"/>
                </a:lnTo>
                <a:lnTo>
                  <a:pt x="16" y="216"/>
                </a:lnTo>
                <a:lnTo>
                  <a:pt x="0" y="200"/>
                </a:lnTo>
                <a:lnTo>
                  <a:pt x="8" y="176"/>
                </a:lnTo>
                <a:lnTo>
                  <a:pt x="32" y="152"/>
                </a:lnTo>
                <a:lnTo>
                  <a:pt x="32" y="128"/>
                </a:lnTo>
                <a:lnTo>
                  <a:pt x="24" y="120"/>
                </a:lnTo>
                <a:lnTo>
                  <a:pt x="32" y="104"/>
                </a:lnTo>
                <a:lnTo>
                  <a:pt x="16" y="80"/>
                </a:lnTo>
                <a:lnTo>
                  <a:pt x="32" y="64"/>
                </a:lnTo>
                <a:lnTo>
                  <a:pt x="56" y="56"/>
                </a:lnTo>
                <a:lnTo>
                  <a:pt x="112" y="24"/>
                </a:lnTo>
                <a:lnTo>
                  <a:pt x="144" y="8"/>
                </a:lnTo>
                <a:lnTo>
                  <a:pt x="168" y="8"/>
                </a:lnTo>
                <a:lnTo>
                  <a:pt x="184" y="0"/>
                </a:lnTo>
                <a:lnTo>
                  <a:pt x="192" y="8"/>
                </a:lnTo>
                <a:lnTo>
                  <a:pt x="184" y="16"/>
                </a:lnTo>
                <a:lnTo>
                  <a:pt x="184" y="32"/>
                </a:lnTo>
                <a:lnTo>
                  <a:pt x="208" y="32"/>
                </a:lnTo>
                <a:lnTo>
                  <a:pt x="208" y="16"/>
                </a:lnTo>
                <a:lnTo>
                  <a:pt x="216" y="0"/>
                </a:lnTo>
                <a:lnTo>
                  <a:pt x="232" y="16"/>
                </a:lnTo>
                <a:lnTo>
                  <a:pt x="240" y="32"/>
                </a:lnTo>
                <a:lnTo>
                  <a:pt x="272" y="32"/>
                </a:lnTo>
                <a:lnTo>
                  <a:pt x="272" y="4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77" name="Freeform 166"/>
          <p:cNvSpPr>
            <a:spLocks/>
          </p:cNvSpPr>
          <p:nvPr/>
        </p:nvSpPr>
        <p:spPr bwMode="auto">
          <a:xfrm>
            <a:off x="6847840" y="3454083"/>
            <a:ext cx="603250" cy="658812"/>
          </a:xfrm>
          <a:custGeom>
            <a:avLst/>
            <a:gdLst>
              <a:gd name="T0" fmla="*/ 2147483646 w 353"/>
              <a:gd name="T1" fmla="*/ 2147483646 h 417"/>
              <a:gd name="T2" fmla="*/ 2147483646 w 353"/>
              <a:gd name="T3" fmla="*/ 2147483646 h 417"/>
              <a:gd name="T4" fmla="*/ 2147483646 w 353"/>
              <a:gd name="T5" fmla="*/ 2147483646 h 417"/>
              <a:gd name="T6" fmla="*/ 2147483646 w 353"/>
              <a:gd name="T7" fmla="*/ 2147483646 h 417"/>
              <a:gd name="T8" fmla="*/ 2147483646 w 353"/>
              <a:gd name="T9" fmla="*/ 2147483646 h 417"/>
              <a:gd name="T10" fmla="*/ 2147483646 w 353"/>
              <a:gd name="T11" fmla="*/ 2147483646 h 417"/>
              <a:gd name="T12" fmla="*/ 2147483646 w 353"/>
              <a:gd name="T13" fmla="*/ 2147483646 h 417"/>
              <a:gd name="T14" fmla="*/ 2147483646 w 353"/>
              <a:gd name="T15" fmla="*/ 2147483646 h 417"/>
              <a:gd name="T16" fmla="*/ 2147483646 w 353"/>
              <a:gd name="T17" fmla="*/ 2147483646 h 417"/>
              <a:gd name="T18" fmla="*/ 2147483646 w 353"/>
              <a:gd name="T19" fmla="*/ 2147483646 h 417"/>
              <a:gd name="T20" fmla="*/ 2147483646 w 353"/>
              <a:gd name="T21" fmla="*/ 2147483646 h 417"/>
              <a:gd name="T22" fmla="*/ 2147483646 w 353"/>
              <a:gd name="T23" fmla="*/ 2147483646 h 417"/>
              <a:gd name="T24" fmla="*/ 2147483646 w 353"/>
              <a:gd name="T25" fmla="*/ 2147483646 h 417"/>
              <a:gd name="T26" fmla="*/ 2147483646 w 353"/>
              <a:gd name="T27" fmla="*/ 2147483646 h 417"/>
              <a:gd name="T28" fmla="*/ 2147483646 w 353"/>
              <a:gd name="T29" fmla="*/ 2147483646 h 417"/>
              <a:gd name="T30" fmla="*/ 2147483646 w 353"/>
              <a:gd name="T31" fmla="*/ 2147483646 h 417"/>
              <a:gd name="T32" fmla="*/ 2147483646 w 353"/>
              <a:gd name="T33" fmla="*/ 2147483646 h 417"/>
              <a:gd name="T34" fmla="*/ 2147483646 w 353"/>
              <a:gd name="T35" fmla="*/ 2147483646 h 417"/>
              <a:gd name="T36" fmla="*/ 2147483646 w 353"/>
              <a:gd name="T37" fmla="*/ 2147483646 h 417"/>
              <a:gd name="T38" fmla="*/ 2147483646 w 353"/>
              <a:gd name="T39" fmla="*/ 2147483646 h 417"/>
              <a:gd name="T40" fmla="*/ 2147483646 w 353"/>
              <a:gd name="T41" fmla="*/ 2147483646 h 417"/>
              <a:gd name="T42" fmla="*/ 2147483646 w 353"/>
              <a:gd name="T43" fmla="*/ 2147483646 h 417"/>
              <a:gd name="T44" fmla="*/ 2147483646 w 353"/>
              <a:gd name="T45" fmla="*/ 2147483646 h 417"/>
              <a:gd name="T46" fmla="*/ 2147483646 w 353"/>
              <a:gd name="T47" fmla="*/ 2147483646 h 417"/>
              <a:gd name="T48" fmla="*/ 0 w 353"/>
              <a:gd name="T49" fmla="*/ 2147483646 h 417"/>
              <a:gd name="T50" fmla="*/ 2147483646 w 353"/>
              <a:gd name="T51" fmla="*/ 2147483646 h 417"/>
              <a:gd name="T52" fmla="*/ 2147483646 w 353"/>
              <a:gd name="T53" fmla="*/ 2147483646 h 417"/>
              <a:gd name="T54" fmla="*/ 2147483646 w 353"/>
              <a:gd name="T55" fmla="*/ 2147483646 h 417"/>
              <a:gd name="T56" fmla="*/ 2147483646 w 353"/>
              <a:gd name="T57" fmla="*/ 2147483646 h 417"/>
              <a:gd name="T58" fmla="*/ 2147483646 w 353"/>
              <a:gd name="T59" fmla="*/ 2147483646 h 417"/>
              <a:gd name="T60" fmla="*/ 2147483646 w 353"/>
              <a:gd name="T61" fmla="*/ 0 h 417"/>
              <a:gd name="T62" fmla="*/ 2147483646 w 353"/>
              <a:gd name="T63" fmla="*/ 2147483646 h 417"/>
              <a:gd name="T64" fmla="*/ 2147483646 w 353"/>
              <a:gd name="T65" fmla="*/ 2147483646 h 417"/>
              <a:gd name="T66" fmla="*/ 2147483646 w 353"/>
              <a:gd name="T67" fmla="*/ 2147483646 h 417"/>
              <a:gd name="T68" fmla="*/ 2147483646 w 353"/>
              <a:gd name="T69" fmla="*/ 2147483646 h 41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3"/>
              <a:gd name="T106" fmla="*/ 0 h 417"/>
              <a:gd name="T107" fmla="*/ 353 w 353"/>
              <a:gd name="T108" fmla="*/ 417 h 41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3" h="417">
                <a:moveTo>
                  <a:pt x="320" y="80"/>
                </a:moveTo>
                <a:lnTo>
                  <a:pt x="336" y="104"/>
                </a:lnTo>
                <a:lnTo>
                  <a:pt x="328" y="120"/>
                </a:lnTo>
                <a:lnTo>
                  <a:pt x="344" y="128"/>
                </a:lnTo>
                <a:lnTo>
                  <a:pt x="328" y="152"/>
                </a:lnTo>
                <a:lnTo>
                  <a:pt x="312" y="176"/>
                </a:lnTo>
                <a:lnTo>
                  <a:pt x="304" y="200"/>
                </a:lnTo>
                <a:lnTo>
                  <a:pt x="320" y="216"/>
                </a:lnTo>
                <a:lnTo>
                  <a:pt x="320" y="248"/>
                </a:lnTo>
                <a:lnTo>
                  <a:pt x="320" y="264"/>
                </a:lnTo>
                <a:lnTo>
                  <a:pt x="336" y="272"/>
                </a:lnTo>
                <a:lnTo>
                  <a:pt x="328" y="288"/>
                </a:lnTo>
                <a:lnTo>
                  <a:pt x="352" y="288"/>
                </a:lnTo>
                <a:lnTo>
                  <a:pt x="352" y="312"/>
                </a:lnTo>
                <a:lnTo>
                  <a:pt x="344" y="312"/>
                </a:lnTo>
                <a:lnTo>
                  <a:pt x="328" y="320"/>
                </a:lnTo>
                <a:lnTo>
                  <a:pt x="328" y="360"/>
                </a:lnTo>
                <a:lnTo>
                  <a:pt x="320" y="368"/>
                </a:lnTo>
                <a:lnTo>
                  <a:pt x="264" y="368"/>
                </a:lnTo>
                <a:lnTo>
                  <a:pt x="272" y="400"/>
                </a:lnTo>
                <a:lnTo>
                  <a:pt x="248" y="400"/>
                </a:lnTo>
                <a:lnTo>
                  <a:pt x="224" y="376"/>
                </a:lnTo>
                <a:lnTo>
                  <a:pt x="216" y="384"/>
                </a:lnTo>
                <a:lnTo>
                  <a:pt x="216" y="408"/>
                </a:lnTo>
                <a:lnTo>
                  <a:pt x="200" y="408"/>
                </a:lnTo>
                <a:lnTo>
                  <a:pt x="192" y="416"/>
                </a:lnTo>
                <a:lnTo>
                  <a:pt x="168" y="416"/>
                </a:lnTo>
                <a:lnTo>
                  <a:pt x="168" y="384"/>
                </a:lnTo>
                <a:lnTo>
                  <a:pt x="152" y="384"/>
                </a:lnTo>
                <a:lnTo>
                  <a:pt x="152" y="400"/>
                </a:lnTo>
                <a:lnTo>
                  <a:pt x="136" y="400"/>
                </a:lnTo>
                <a:lnTo>
                  <a:pt x="144" y="352"/>
                </a:lnTo>
                <a:lnTo>
                  <a:pt x="152" y="336"/>
                </a:lnTo>
                <a:lnTo>
                  <a:pt x="152" y="312"/>
                </a:lnTo>
                <a:lnTo>
                  <a:pt x="152" y="296"/>
                </a:lnTo>
                <a:lnTo>
                  <a:pt x="144" y="288"/>
                </a:lnTo>
                <a:lnTo>
                  <a:pt x="96" y="296"/>
                </a:lnTo>
                <a:lnTo>
                  <a:pt x="96" y="312"/>
                </a:lnTo>
                <a:lnTo>
                  <a:pt x="72" y="320"/>
                </a:lnTo>
                <a:lnTo>
                  <a:pt x="64" y="304"/>
                </a:lnTo>
                <a:lnTo>
                  <a:pt x="56" y="320"/>
                </a:lnTo>
                <a:lnTo>
                  <a:pt x="32" y="312"/>
                </a:lnTo>
                <a:lnTo>
                  <a:pt x="32" y="304"/>
                </a:lnTo>
                <a:lnTo>
                  <a:pt x="24" y="304"/>
                </a:lnTo>
                <a:lnTo>
                  <a:pt x="24" y="288"/>
                </a:lnTo>
                <a:lnTo>
                  <a:pt x="16" y="264"/>
                </a:lnTo>
                <a:lnTo>
                  <a:pt x="32" y="256"/>
                </a:lnTo>
                <a:lnTo>
                  <a:pt x="24" y="240"/>
                </a:lnTo>
                <a:lnTo>
                  <a:pt x="0" y="240"/>
                </a:lnTo>
                <a:lnTo>
                  <a:pt x="0" y="224"/>
                </a:lnTo>
                <a:lnTo>
                  <a:pt x="24" y="192"/>
                </a:lnTo>
                <a:lnTo>
                  <a:pt x="24" y="168"/>
                </a:lnTo>
                <a:lnTo>
                  <a:pt x="32" y="160"/>
                </a:lnTo>
                <a:lnTo>
                  <a:pt x="24" y="136"/>
                </a:lnTo>
                <a:lnTo>
                  <a:pt x="16" y="136"/>
                </a:lnTo>
                <a:lnTo>
                  <a:pt x="24" y="120"/>
                </a:lnTo>
                <a:lnTo>
                  <a:pt x="16" y="80"/>
                </a:lnTo>
                <a:lnTo>
                  <a:pt x="48" y="32"/>
                </a:lnTo>
                <a:lnTo>
                  <a:pt x="80" y="32"/>
                </a:lnTo>
                <a:lnTo>
                  <a:pt x="104" y="40"/>
                </a:lnTo>
                <a:lnTo>
                  <a:pt x="96" y="8"/>
                </a:lnTo>
                <a:lnTo>
                  <a:pt x="112" y="0"/>
                </a:lnTo>
                <a:lnTo>
                  <a:pt x="152" y="16"/>
                </a:lnTo>
                <a:lnTo>
                  <a:pt x="184" y="16"/>
                </a:lnTo>
                <a:lnTo>
                  <a:pt x="208" y="40"/>
                </a:lnTo>
                <a:lnTo>
                  <a:pt x="248" y="40"/>
                </a:lnTo>
                <a:lnTo>
                  <a:pt x="256" y="48"/>
                </a:lnTo>
                <a:lnTo>
                  <a:pt x="288" y="32"/>
                </a:lnTo>
                <a:lnTo>
                  <a:pt x="304" y="32"/>
                </a:lnTo>
                <a:lnTo>
                  <a:pt x="304" y="80"/>
                </a:lnTo>
                <a:lnTo>
                  <a:pt x="320" y="80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78" name="Freeform 167"/>
          <p:cNvSpPr>
            <a:spLocks/>
          </p:cNvSpPr>
          <p:nvPr/>
        </p:nvSpPr>
        <p:spPr bwMode="auto">
          <a:xfrm>
            <a:off x="6797040" y="3077845"/>
            <a:ext cx="833438" cy="501650"/>
          </a:xfrm>
          <a:custGeom>
            <a:avLst/>
            <a:gdLst>
              <a:gd name="T0" fmla="*/ 2147483646 w 489"/>
              <a:gd name="T1" fmla="*/ 2147483646 h 321"/>
              <a:gd name="T2" fmla="*/ 2147483646 w 489"/>
              <a:gd name="T3" fmla="*/ 2147483646 h 321"/>
              <a:gd name="T4" fmla="*/ 2147483646 w 489"/>
              <a:gd name="T5" fmla="*/ 2147483646 h 321"/>
              <a:gd name="T6" fmla="*/ 2147483646 w 489"/>
              <a:gd name="T7" fmla="*/ 2147483646 h 321"/>
              <a:gd name="T8" fmla="*/ 2147483646 w 489"/>
              <a:gd name="T9" fmla="*/ 2147483646 h 321"/>
              <a:gd name="T10" fmla="*/ 2147483646 w 489"/>
              <a:gd name="T11" fmla="*/ 2147483646 h 321"/>
              <a:gd name="T12" fmla="*/ 2147483646 w 489"/>
              <a:gd name="T13" fmla="*/ 2147483646 h 321"/>
              <a:gd name="T14" fmla="*/ 2147483646 w 489"/>
              <a:gd name="T15" fmla="*/ 2147483646 h 321"/>
              <a:gd name="T16" fmla="*/ 2147483646 w 489"/>
              <a:gd name="T17" fmla="*/ 2147483646 h 321"/>
              <a:gd name="T18" fmla="*/ 2147483646 w 489"/>
              <a:gd name="T19" fmla="*/ 2147483646 h 321"/>
              <a:gd name="T20" fmla="*/ 2147483646 w 489"/>
              <a:gd name="T21" fmla="*/ 2147483646 h 321"/>
              <a:gd name="T22" fmla="*/ 2147483646 w 489"/>
              <a:gd name="T23" fmla="*/ 2147483646 h 321"/>
              <a:gd name="T24" fmla="*/ 2147483646 w 489"/>
              <a:gd name="T25" fmla="*/ 2147483646 h 321"/>
              <a:gd name="T26" fmla="*/ 2147483646 w 489"/>
              <a:gd name="T27" fmla="*/ 2147483646 h 321"/>
              <a:gd name="T28" fmla="*/ 2147483646 w 489"/>
              <a:gd name="T29" fmla="*/ 2147483646 h 321"/>
              <a:gd name="T30" fmla="*/ 2147483646 w 489"/>
              <a:gd name="T31" fmla="*/ 2147483646 h 321"/>
              <a:gd name="T32" fmla="*/ 2147483646 w 489"/>
              <a:gd name="T33" fmla="*/ 2147483646 h 321"/>
              <a:gd name="T34" fmla="*/ 2147483646 w 489"/>
              <a:gd name="T35" fmla="*/ 2147483646 h 321"/>
              <a:gd name="T36" fmla="*/ 2147483646 w 489"/>
              <a:gd name="T37" fmla="*/ 2147483646 h 321"/>
              <a:gd name="T38" fmla="*/ 2147483646 w 489"/>
              <a:gd name="T39" fmla="*/ 2147483646 h 321"/>
              <a:gd name="T40" fmla="*/ 0 w 489"/>
              <a:gd name="T41" fmla="*/ 2147483646 h 321"/>
              <a:gd name="T42" fmla="*/ 2147483646 w 489"/>
              <a:gd name="T43" fmla="*/ 2147483646 h 321"/>
              <a:gd name="T44" fmla="*/ 2147483646 w 489"/>
              <a:gd name="T45" fmla="*/ 2147483646 h 321"/>
              <a:gd name="T46" fmla="*/ 0 w 489"/>
              <a:gd name="T47" fmla="*/ 2147483646 h 321"/>
              <a:gd name="T48" fmla="*/ 0 w 489"/>
              <a:gd name="T49" fmla="*/ 2147483646 h 321"/>
              <a:gd name="T50" fmla="*/ 2147483646 w 489"/>
              <a:gd name="T51" fmla="*/ 2147483646 h 321"/>
              <a:gd name="T52" fmla="*/ 2147483646 w 489"/>
              <a:gd name="T53" fmla="*/ 2147483646 h 321"/>
              <a:gd name="T54" fmla="*/ 2147483646 w 489"/>
              <a:gd name="T55" fmla="*/ 2147483646 h 321"/>
              <a:gd name="T56" fmla="*/ 2147483646 w 489"/>
              <a:gd name="T57" fmla="*/ 2147483646 h 321"/>
              <a:gd name="T58" fmla="*/ 2147483646 w 489"/>
              <a:gd name="T59" fmla="*/ 2147483646 h 321"/>
              <a:gd name="T60" fmla="*/ 2147483646 w 489"/>
              <a:gd name="T61" fmla="*/ 2147483646 h 321"/>
              <a:gd name="T62" fmla="*/ 2147483646 w 489"/>
              <a:gd name="T63" fmla="*/ 2147483646 h 321"/>
              <a:gd name="T64" fmla="*/ 2147483646 w 489"/>
              <a:gd name="T65" fmla="*/ 2147483646 h 321"/>
              <a:gd name="T66" fmla="*/ 2147483646 w 489"/>
              <a:gd name="T67" fmla="*/ 2147483646 h 321"/>
              <a:gd name="T68" fmla="*/ 2147483646 w 489"/>
              <a:gd name="T69" fmla="*/ 2147483646 h 321"/>
              <a:gd name="T70" fmla="*/ 2147483646 w 489"/>
              <a:gd name="T71" fmla="*/ 2147483646 h 321"/>
              <a:gd name="T72" fmla="*/ 2147483646 w 489"/>
              <a:gd name="T73" fmla="*/ 2147483646 h 321"/>
              <a:gd name="T74" fmla="*/ 2147483646 w 489"/>
              <a:gd name="T75" fmla="*/ 0 h 321"/>
              <a:gd name="T76" fmla="*/ 2147483646 w 489"/>
              <a:gd name="T77" fmla="*/ 2147483646 h 321"/>
              <a:gd name="T78" fmla="*/ 2147483646 w 489"/>
              <a:gd name="T79" fmla="*/ 2147483646 h 321"/>
              <a:gd name="T80" fmla="*/ 2147483646 w 489"/>
              <a:gd name="T81" fmla="*/ 2147483646 h 321"/>
              <a:gd name="T82" fmla="*/ 2147483646 w 489"/>
              <a:gd name="T83" fmla="*/ 2147483646 h 321"/>
              <a:gd name="T84" fmla="*/ 2147483646 w 489"/>
              <a:gd name="T85" fmla="*/ 2147483646 h 321"/>
              <a:gd name="T86" fmla="*/ 2147483646 w 489"/>
              <a:gd name="T87" fmla="*/ 2147483646 h 321"/>
              <a:gd name="T88" fmla="*/ 2147483646 w 489"/>
              <a:gd name="T89" fmla="*/ 2147483646 h 321"/>
              <a:gd name="T90" fmla="*/ 2147483646 w 489"/>
              <a:gd name="T91" fmla="*/ 2147483646 h 321"/>
              <a:gd name="T92" fmla="*/ 2147483646 w 489"/>
              <a:gd name="T93" fmla="*/ 2147483646 h 321"/>
              <a:gd name="T94" fmla="*/ 2147483646 w 489"/>
              <a:gd name="T95" fmla="*/ 2147483646 h 321"/>
              <a:gd name="T96" fmla="*/ 2147483646 w 489"/>
              <a:gd name="T97" fmla="*/ 2147483646 h 321"/>
              <a:gd name="T98" fmla="*/ 2147483646 w 489"/>
              <a:gd name="T99" fmla="*/ 2147483646 h 321"/>
              <a:gd name="T100" fmla="*/ 2147483646 w 489"/>
              <a:gd name="T101" fmla="*/ 2147483646 h 321"/>
              <a:gd name="T102" fmla="*/ 2147483646 w 489"/>
              <a:gd name="T103" fmla="*/ 2147483646 h 321"/>
              <a:gd name="T104" fmla="*/ 2147483646 w 489"/>
              <a:gd name="T105" fmla="*/ 2147483646 h 32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89"/>
              <a:gd name="T160" fmla="*/ 0 h 321"/>
              <a:gd name="T161" fmla="*/ 489 w 489"/>
              <a:gd name="T162" fmla="*/ 321 h 32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89" h="321">
                <a:moveTo>
                  <a:pt x="488" y="248"/>
                </a:moveTo>
                <a:lnTo>
                  <a:pt x="448" y="264"/>
                </a:lnTo>
                <a:lnTo>
                  <a:pt x="392" y="296"/>
                </a:lnTo>
                <a:lnTo>
                  <a:pt x="368" y="304"/>
                </a:lnTo>
                <a:lnTo>
                  <a:pt x="352" y="320"/>
                </a:lnTo>
                <a:lnTo>
                  <a:pt x="328" y="320"/>
                </a:lnTo>
                <a:lnTo>
                  <a:pt x="336" y="272"/>
                </a:lnTo>
                <a:lnTo>
                  <a:pt x="320" y="272"/>
                </a:lnTo>
                <a:lnTo>
                  <a:pt x="288" y="288"/>
                </a:lnTo>
                <a:lnTo>
                  <a:pt x="280" y="280"/>
                </a:lnTo>
                <a:lnTo>
                  <a:pt x="240" y="280"/>
                </a:lnTo>
                <a:lnTo>
                  <a:pt x="224" y="256"/>
                </a:lnTo>
                <a:lnTo>
                  <a:pt x="184" y="256"/>
                </a:lnTo>
                <a:lnTo>
                  <a:pt x="144" y="240"/>
                </a:lnTo>
                <a:lnTo>
                  <a:pt x="128" y="248"/>
                </a:lnTo>
                <a:lnTo>
                  <a:pt x="136" y="280"/>
                </a:lnTo>
                <a:lnTo>
                  <a:pt x="112" y="272"/>
                </a:lnTo>
                <a:lnTo>
                  <a:pt x="80" y="272"/>
                </a:lnTo>
                <a:lnTo>
                  <a:pt x="48" y="320"/>
                </a:lnTo>
                <a:lnTo>
                  <a:pt x="8" y="272"/>
                </a:lnTo>
                <a:lnTo>
                  <a:pt x="0" y="272"/>
                </a:lnTo>
                <a:lnTo>
                  <a:pt x="8" y="256"/>
                </a:lnTo>
                <a:lnTo>
                  <a:pt x="16" y="248"/>
                </a:lnTo>
                <a:lnTo>
                  <a:pt x="0" y="232"/>
                </a:lnTo>
                <a:lnTo>
                  <a:pt x="0" y="224"/>
                </a:lnTo>
                <a:lnTo>
                  <a:pt x="16" y="208"/>
                </a:lnTo>
                <a:lnTo>
                  <a:pt x="72" y="208"/>
                </a:lnTo>
                <a:lnTo>
                  <a:pt x="96" y="192"/>
                </a:lnTo>
                <a:lnTo>
                  <a:pt x="112" y="184"/>
                </a:lnTo>
                <a:lnTo>
                  <a:pt x="112" y="160"/>
                </a:lnTo>
                <a:lnTo>
                  <a:pt x="80" y="120"/>
                </a:lnTo>
                <a:lnTo>
                  <a:pt x="72" y="80"/>
                </a:lnTo>
                <a:lnTo>
                  <a:pt x="88" y="56"/>
                </a:lnTo>
                <a:lnTo>
                  <a:pt x="88" y="40"/>
                </a:lnTo>
                <a:lnTo>
                  <a:pt x="72" y="8"/>
                </a:lnTo>
                <a:lnTo>
                  <a:pt x="128" y="8"/>
                </a:lnTo>
                <a:lnTo>
                  <a:pt x="144" y="16"/>
                </a:lnTo>
                <a:lnTo>
                  <a:pt x="168" y="0"/>
                </a:lnTo>
                <a:lnTo>
                  <a:pt x="208" y="72"/>
                </a:lnTo>
                <a:lnTo>
                  <a:pt x="280" y="72"/>
                </a:lnTo>
                <a:lnTo>
                  <a:pt x="296" y="80"/>
                </a:lnTo>
                <a:lnTo>
                  <a:pt x="312" y="72"/>
                </a:lnTo>
                <a:lnTo>
                  <a:pt x="336" y="88"/>
                </a:lnTo>
                <a:lnTo>
                  <a:pt x="336" y="112"/>
                </a:lnTo>
                <a:lnTo>
                  <a:pt x="352" y="128"/>
                </a:lnTo>
                <a:lnTo>
                  <a:pt x="360" y="112"/>
                </a:lnTo>
                <a:lnTo>
                  <a:pt x="376" y="128"/>
                </a:lnTo>
                <a:lnTo>
                  <a:pt x="408" y="128"/>
                </a:lnTo>
                <a:lnTo>
                  <a:pt x="416" y="120"/>
                </a:lnTo>
                <a:lnTo>
                  <a:pt x="464" y="152"/>
                </a:lnTo>
                <a:lnTo>
                  <a:pt x="472" y="192"/>
                </a:lnTo>
                <a:lnTo>
                  <a:pt x="472" y="216"/>
                </a:lnTo>
                <a:lnTo>
                  <a:pt x="488" y="248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79" name="Freeform 168"/>
          <p:cNvSpPr>
            <a:spLocks/>
          </p:cNvSpPr>
          <p:nvPr/>
        </p:nvSpPr>
        <p:spPr bwMode="auto">
          <a:xfrm>
            <a:off x="7465378" y="2901633"/>
            <a:ext cx="519112" cy="606425"/>
          </a:xfrm>
          <a:custGeom>
            <a:avLst/>
            <a:gdLst>
              <a:gd name="T0" fmla="*/ 2147483646 w 305"/>
              <a:gd name="T1" fmla="*/ 0 h 385"/>
              <a:gd name="T2" fmla="*/ 2147483646 w 305"/>
              <a:gd name="T3" fmla="*/ 2147483646 h 385"/>
              <a:gd name="T4" fmla="*/ 2147483646 w 305"/>
              <a:gd name="T5" fmla="*/ 2147483646 h 385"/>
              <a:gd name="T6" fmla="*/ 2147483646 w 305"/>
              <a:gd name="T7" fmla="*/ 2147483646 h 385"/>
              <a:gd name="T8" fmla="*/ 2147483646 w 305"/>
              <a:gd name="T9" fmla="*/ 2147483646 h 385"/>
              <a:gd name="T10" fmla="*/ 2147483646 w 305"/>
              <a:gd name="T11" fmla="*/ 2147483646 h 385"/>
              <a:gd name="T12" fmla="*/ 2147483646 w 305"/>
              <a:gd name="T13" fmla="*/ 2147483646 h 385"/>
              <a:gd name="T14" fmla="*/ 2147483646 w 305"/>
              <a:gd name="T15" fmla="*/ 2147483646 h 385"/>
              <a:gd name="T16" fmla="*/ 2147483646 w 305"/>
              <a:gd name="T17" fmla="*/ 2147483646 h 385"/>
              <a:gd name="T18" fmla="*/ 2147483646 w 305"/>
              <a:gd name="T19" fmla="*/ 2147483646 h 385"/>
              <a:gd name="T20" fmla="*/ 2147483646 w 305"/>
              <a:gd name="T21" fmla="*/ 2147483646 h 385"/>
              <a:gd name="T22" fmla="*/ 2147483646 w 305"/>
              <a:gd name="T23" fmla="*/ 2147483646 h 385"/>
              <a:gd name="T24" fmla="*/ 2147483646 w 305"/>
              <a:gd name="T25" fmla="*/ 2147483646 h 385"/>
              <a:gd name="T26" fmla="*/ 2147483646 w 305"/>
              <a:gd name="T27" fmla="*/ 2147483646 h 385"/>
              <a:gd name="T28" fmla="*/ 2147483646 w 305"/>
              <a:gd name="T29" fmla="*/ 2147483646 h 385"/>
              <a:gd name="T30" fmla="*/ 2147483646 w 305"/>
              <a:gd name="T31" fmla="*/ 2147483646 h 385"/>
              <a:gd name="T32" fmla="*/ 2147483646 w 305"/>
              <a:gd name="T33" fmla="*/ 2147483646 h 385"/>
              <a:gd name="T34" fmla="*/ 2147483646 w 305"/>
              <a:gd name="T35" fmla="*/ 2147483646 h 385"/>
              <a:gd name="T36" fmla="*/ 2147483646 w 305"/>
              <a:gd name="T37" fmla="*/ 2147483646 h 385"/>
              <a:gd name="T38" fmla="*/ 2147483646 w 305"/>
              <a:gd name="T39" fmla="*/ 2147483646 h 385"/>
              <a:gd name="T40" fmla="*/ 2147483646 w 305"/>
              <a:gd name="T41" fmla="*/ 2147483646 h 385"/>
              <a:gd name="T42" fmla="*/ 2147483646 w 305"/>
              <a:gd name="T43" fmla="*/ 2147483646 h 385"/>
              <a:gd name="T44" fmla="*/ 2147483646 w 305"/>
              <a:gd name="T45" fmla="*/ 2147483646 h 385"/>
              <a:gd name="T46" fmla="*/ 2147483646 w 305"/>
              <a:gd name="T47" fmla="*/ 2147483646 h 385"/>
              <a:gd name="T48" fmla="*/ 2147483646 w 305"/>
              <a:gd name="T49" fmla="*/ 2147483646 h 385"/>
              <a:gd name="T50" fmla="*/ 2147483646 w 305"/>
              <a:gd name="T51" fmla="*/ 2147483646 h 385"/>
              <a:gd name="T52" fmla="*/ 0 w 305"/>
              <a:gd name="T53" fmla="*/ 2147483646 h 385"/>
              <a:gd name="T54" fmla="*/ 2147483646 w 305"/>
              <a:gd name="T55" fmla="*/ 2147483646 h 385"/>
              <a:gd name="T56" fmla="*/ 2147483646 w 305"/>
              <a:gd name="T57" fmla="*/ 2147483646 h 385"/>
              <a:gd name="T58" fmla="*/ 2147483646 w 305"/>
              <a:gd name="T59" fmla="*/ 2147483646 h 385"/>
              <a:gd name="T60" fmla="*/ 2147483646 w 305"/>
              <a:gd name="T61" fmla="*/ 2147483646 h 385"/>
              <a:gd name="T62" fmla="*/ 2147483646 w 305"/>
              <a:gd name="T63" fmla="*/ 2147483646 h 38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5"/>
              <a:gd name="T97" fmla="*/ 0 h 385"/>
              <a:gd name="T98" fmla="*/ 305 w 305"/>
              <a:gd name="T99" fmla="*/ 385 h 38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5" h="385">
                <a:moveTo>
                  <a:pt x="80" y="8"/>
                </a:moveTo>
                <a:lnTo>
                  <a:pt x="88" y="0"/>
                </a:lnTo>
                <a:lnTo>
                  <a:pt x="120" y="8"/>
                </a:lnTo>
                <a:lnTo>
                  <a:pt x="128" y="32"/>
                </a:lnTo>
                <a:lnTo>
                  <a:pt x="152" y="32"/>
                </a:lnTo>
                <a:lnTo>
                  <a:pt x="176" y="64"/>
                </a:lnTo>
                <a:lnTo>
                  <a:pt x="184" y="56"/>
                </a:lnTo>
                <a:lnTo>
                  <a:pt x="200" y="96"/>
                </a:lnTo>
                <a:lnTo>
                  <a:pt x="224" y="136"/>
                </a:lnTo>
                <a:lnTo>
                  <a:pt x="240" y="136"/>
                </a:lnTo>
                <a:lnTo>
                  <a:pt x="256" y="120"/>
                </a:lnTo>
                <a:lnTo>
                  <a:pt x="272" y="144"/>
                </a:lnTo>
                <a:lnTo>
                  <a:pt x="256" y="160"/>
                </a:lnTo>
                <a:lnTo>
                  <a:pt x="248" y="144"/>
                </a:lnTo>
                <a:lnTo>
                  <a:pt x="232" y="144"/>
                </a:lnTo>
                <a:lnTo>
                  <a:pt x="232" y="176"/>
                </a:lnTo>
                <a:lnTo>
                  <a:pt x="224" y="192"/>
                </a:lnTo>
                <a:lnTo>
                  <a:pt x="248" y="224"/>
                </a:lnTo>
                <a:lnTo>
                  <a:pt x="248" y="248"/>
                </a:lnTo>
                <a:lnTo>
                  <a:pt x="288" y="248"/>
                </a:lnTo>
                <a:lnTo>
                  <a:pt x="304" y="264"/>
                </a:lnTo>
                <a:lnTo>
                  <a:pt x="288" y="296"/>
                </a:lnTo>
                <a:lnTo>
                  <a:pt x="296" y="320"/>
                </a:lnTo>
                <a:lnTo>
                  <a:pt x="280" y="320"/>
                </a:lnTo>
                <a:lnTo>
                  <a:pt x="280" y="312"/>
                </a:lnTo>
                <a:lnTo>
                  <a:pt x="264" y="312"/>
                </a:lnTo>
                <a:lnTo>
                  <a:pt x="264" y="328"/>
                </a:lnTo>
                <a:lnTo>
                  <a:pt x="272" y="344"/>
                </a:lnTo>
                <a:lnTo>
                  <a:pt x="264" y="344"/>
                </a:lnTo>
                <a:lnTo>
                  <a:pt x="264" y="360"/>
                </a:lnTo>
                <a:lnTo>
                  <a:pt x="232" y="384"/>
                </a:lnTo>
                <a:lnTo>
                  <a:pt x="224" y="384"/>
                </a:lnTo>
                <a:lnTo>
                  <a:pt x="216" y="376"/>
                </a:lnTo>
                <a:lnTo>
                  <a:pt x="184" y="384"/>
                </a:lnTo>
                <a:lnTo>
                  <a:pt x="168" y="352"/>
                </a:lnTo>
                <a:lnTo>
                  <a:pt x="152" y="368"/>
                </a:lnTo>
                <a:lnTo>
                  <a:pt x="152" y="384"/>
                </a:lnTo>
                <a:lnTo>
                  <a:pt x="128" y="384"/>
                </a:lnTo>
                <a:lnTo>
                  <a:pt x="128" y="368"/>
                </a:lnTo>
                <a:lnTo>
                  <a:pt x="136" y="360"/>
                </a:lnTo>
                <a:lnTo>
                  <a:pt x="128" y="352"/>
                </a:lnTo>
                <a:lnTo>
                  <a:pt x="120" y="368"/>
                </a:lnTo>
                <a:lnTo>
                  <a:pt x="88" y="360"/>
                </a:lnTo>
                <a:lnTo>
                  <a:pt x="80" y="312"/>
                </a:lnTo>
                <a:lnTo>
                  <a:pt x="80" y="296"/>
                </a:lnTo>
                <a:lnTo>
                  <a:pt x="72" y="264"/>
                </a:lnTo>
                <a:lnTo>
                  <a:pt x="32" y="240"/>
                </a:lnTo>
                <a:lnTo>
                  <a:pt x="72" y="216"/>
                </a:lnTo>
                <a:lnTo>
                  <a:pt x="80" y="216"/>
                </a:lnTo>
                <a:lnTo>
                  <a:pt x="72" y="160"/>
                </a:lnTo>
                <a:lnTo>
                  <a:pt x="48" y="168"/>
                </a:lnTo>
                <a:lnTo>
                  <a:pt x="24" y="152"/>
                </a:lnTo>
                <a:lnTo>
                  <a:pt x="16" y="136"/>
                </a:lnTo>
                <a:lnTo>
                  <a:pt x="0" y="136"/>
                </a:lnTo>
                <a:lnTo>
                  <a:pt x="8" y="120"/>
                </a:lnTo>
                <a:lnTo>
                  <a:pt x="32" y="120"/>
                </a:lnTo>
                <a:lnTo>
                  <a:pt x="40" y="88"/>
                </a:lnTo>
                <a:lnTo>
                  <a:pt x="40" y="40"/>
                </a:lnTo>
                <a:lnTo>
                  <a:pt x="48" y="40"/>
                </a:lnTo>
                <a:lnTo>
                  <a:pt x="72" y="56"/>
                </a:lnTo>
                <a:lnTo>
                  <a:pt x="80" y="72"/>
                </a:lnTo>
                <a:lnTo>
                  <a:pt x="104" y="48"/>
                </a:lnTo>
                <a:lnTo>
                  <a:pt x="104" y="32"/>
                </a:lnTo>
                <a:lnTo>
                  <a:pt x="80" y="16"/>
                </a:lnTo>
                <a:lnTo>
                  <a:pt x="80" y="8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80" name="Freeform 169"/>
          <p:cNvSpPr>
            <a:spLocks/>
          </p:cNvSpPr>
          <p:nvPr/>
        </p:nvSpPr>
        <p:spPr bwMode="auto">
          <a:xfrm>
            <a:off x="7000240" y="2712720"/>
            <a:ext cx="644525" cy="565150"/>
          </a:xfrm>
          <a:custGeom>
            <a:avLst/>
            <a:gdLst>
              <a:gd name="T0" fmla="*/ 2147483646 w 377"/>
              <a:gd name="T1" fmla="*/ 2147483646 h 361"/>
              <a:gd name="T2" fmla="*/ 2147483646 w 377"/>
              <a:gd name="T3" fmla="*/ 0 h 361"/>
              <a:gd name="T4" fmla="*/ 2147483646 w 377"/>
              <a:gd name="T5" fmla="*/ 2147483646 h 361"/>
              <a:gd name="T6" fmla="*/ 2147483646 w 377"/>
              <a:gd name="T7" fmla="*/ 2147483646 h 361"/>
              <a:gd name="T8" fmla="*/ 2147483646 w 377"/>
              <a:gd name="T9" fmla="*/ 2147483646 h 361"/>
              <a:gd name="T10" fmla="*/ 2147483646 w 377"/>
              <a:gd name="T11" fmla="*/ 2147483646 h 361"/>
              <a:gd name="T12" fmla="*/ 2147483646 w 377"/>
              <a:gd name="T13" fmla="*/ 2147483646 h 361"/>
              <a:gd name="T14" fmla="*/ 2147483646 w 377"/>
              <a:gd name="T15" fmla="*/ 2147483646 h 361"/>
              <a:gd name="T16" fmla="*/ 2147483646 w 377"/>
              <a:gd name="T17" fmla="*/ 2147483646 h 361"/>
              <a:gd name="T18" fmla="*/ 2147483646 w 377"/>
              <a:gd name="T19" fmla="*/ 2147483646 h 361"/>
              <a:gd name="T20" fmla="*/ 2147483646 w 377"/>
              <a:gd name="T21" fmla="*/ 2147483646 h 361"/>
              <a:gd name="T22" fmla="*/ 2147483646 w 377"/>
              <a:gd name="T23" fmla="*/ 2147483646 h 361"/>
              <a:gd name="T24" fmla="*/ 2147483646 w 377"/>
              <a:gd name="T25" fmla="*/ 2147483646 h 361"/>
              <a:gd name="T26" fmla="*/ 2147483646 w 377"/>
              <a:gd name="T27" fmla="*/ 2147483646 h 361"/>
              <a:gd name="T28" fmla="*/ 2147483646 w 377"/>
              <a:gd name="T29" fmla="*/ 2147483646 h 361"/>
              <a:gd name="T30" fmla="*/ 2147483646 w 377"/>
              <a:gd name="T31" fmla="*/ 2147483646 h 361"/>
              <a:gd name="T32" fmla="*/ 2147483646 w 377"/>
              <a:gd name="T33" fmla="*/ 2147483646 h 361"/>
              <a:gd name="T34" fmla="*/ 2147483646 w 377"/>
              <a:gd name="T35" fmla="*/ 2147483646 h 361"/>
              <a:gd name="T36" fmla="*/ 2147483646 w 377"/>
              <a:gd name="T37" fmla="*/ 2147483646 h 361"/>
              <a:gd name="T38" fmla="*/ 2147483646 w 377"/>
              <a:gd name="T39" fmla="*/ 2147483646 h 361"/>
              <a:gd name="T40" fmla="*/ 2147483646 w 377"/>
              <a:gd name="T41" fmla="*/ 2147483646 h 361"/>
              <a:gd name="T42" fmla="*/ 2147483646 w 377"/>
              <a:gd name="T43" fmla="*/ 2147483646 h 361"/>
              <a:gd name="T44" fmla="*/ 2147483646 w 377"/>
              <a:gd name="T45" fmla="*/ 2147483646 h 361"/>
              <a:gd name="T46" fmla="*/ 2147483646 w 377"/>
              <a:gd name="T47" fmla="*/ 2147483646 h 361"/>
              <a:gd name="T48" fmla="*/ 2147483646 w 377"/>
              <a:gd name="T49" fmla="*/ 2147483646 h 361"/>
              <a:gd name="T50" fmla="*/ 2147483646 w 377"/>
              <a:gd name="T51" fmla="*/ 2147483646 h 361"/>
              <a:gd name="T52" fmla="*/ 2147483646 w 377"/>
              <a:gd name="T53" fmla="*/ 2147483646 h 361"/>
              <a:gd name="T54" fmla="*/ 2147483646 w 377"/>
              <a:gd name="T55" fmla="*/ 2147483646 h 361"/>
              <a:gd name="T56" fmla="*/ 2147483646 w 377"/>
              <a:gd name="T57" fmla="*/ 2147483646 h 361"/>
              <a:gd name="T58" fmla="*/ 2147483646 w 377"/>
              <a:gd name="T59" fmla="*/ 2147483646 h 361"/>
              <a:gd name="T60" fmla="*/ 2147483646 w 377"/>
              <a:gd name="T61" fmla="*/ 2147483646 h 361"/>
              <a:gd name="T62" fmla="*/ 2147483646 w 377"/>
              <a:gd name="T63" fmla="*/ 2147483646 h 361"/>
              <a:gd name="T64" fmla="*/ 2147483646 w 377"/>
              <a:gd name="T65" fmla="*/ 2147483646 h 361"/>
              <a:gd name="T66" fmla="*/ 2147483646 w 377"/>
              <a:gd name="T67" fmla="*/ 2147483646 h 361"/>
              <a:gd name="T68" fmla="*/ 2147483646 w 377"/>
              <a:gd name="T69" fmla="*/ 2147483646 h 361"/>
              <a:gd name="T70" fmla="*/ 2147483646 w 377"/>
              <a:gd name="T71" fmla="*/ 2147483646 h 361"/>
              <a:gd name="T72" fmla="*/ 2147483646 w 377"/>
              <a:gd name="T73" fmla="*/ 2147483646 h 361"/>
              <a:gd name="T74" fmla="*/ 2147483646 w 377"/>
              <a:gd name="T75" fmla="*/ 2147483646 h 361"/>
              <a:gd name="T76" fmla="*/ 2147483646 w 377"/>
              <a:gd name="T77" fmla="*/ 2147483646 h 361"/>
              <a:gd name="T78" fmla="*/ 2147483646 w 377"/>
              <a:gd name="T79" fmla="*/ 2147483646 h 361"/>
              <a:gd name="T80" fmla="*/ 2147483646 w 377"/>
              <a:gd name="T81" fmla="*/ 2147483646 h 361"/>
              <a:gd name="T82" fmla="*/ 2147483646 w 377"/>
              <a:gd name="T83" fmla="*/ 2147483646 h 361"/>
              <a:gd name="T84" fmla="*/ 0 w 377"/>
              <a:gd name="T85" fmla="*/ 2147483646 h 361"/>
              <a:gd name="T86" fmla="*/ 2147483646 w 377"/>
              <a:gd name="T87" fmla="*/ 2147483646 h 361"/>
              <a:gd name="T88" fmla="*/ 2147483646 w 377"/>
              <a:gd name="T89" fmla="*/ 2147483646 h 361"/>
              <a:gd name="T90" fmla="*/ 2147483646 w 377"/>
              <a:gd name="T91" fmla="*/ 2147483646 h 361"/>
              <a:gd name="T92" fmla="*/ 2147483646 w 377"/>
              <a:gd name="T93" fmla="*/ 2147483646 h 361"/>
              <a:gd name="T94" fmla="*/ 2147483646 w 377"/>
              <a:gd name="T95" fmla="*/ 2147483646 h 361"/>
              <a:gd name="T96" fmla="*/ 2147483646 w 377"/>
              <a:gd name="T97" fmla="*/ 2147483646 h 3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77"/>
              <a:gd name="T148" fmla="*/ 0 h 361"/>
              <a:gd name="T149" fmla="*/ 377 w 377"/>
              <a:gd name="T150" fmla="*/ 361 h 36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77" h="361">
                <a:moveTo>
                  <a:pt x="200" y="8"/>
                </a:moveTo>
                <a:lnTo>
                  <a:pt x="248" y="0"/>
                </a:lnTo>
                <a:lnTo>
                  <a:pt x="264" y="16"/>
                </a:lnTo>
                <a:lnTo>
                  <a:pt x="304" y="24"/>
                </a:lnTo>
                <a:lnTo>
                  <a:pt x="320" y="16"/>
                </a:lnTo>
                <a:lnTo>
                  <a:pt x="336" y="16"/>
                </a:lnTo>
                <a:lnTo>
                  <a:pt x="280" y="64"/>
                </a:lnTo>
                <a:lnTo>
                  <a:pt x="272" y="88"/>
                </a:lnTo>
                <a:lnTo>
                  <a:pt x="280" y="96"/>
                </a:lnTo>
                <a:lnTo>
                  <a:pt x="288" y="96"/>
                </a:lnTo>
                <a:lnTo>
                  <a:pt x="320" y="128"/>
                </a:lnTo>
                <a:lnTo>
                  <a:pt x="352" y="128"/>
                </a:lnTo>
                <a:lnTo>
                  <a:pt x="352" y="144"/>
                </a:lnTo>
                <a:lnTo>
                  <a:pt x="376" y="152"/>
                </a:lnTo>
                <a:lnTo>
                  <a:pt x="376" y="168"/>
                </a:lnTo>
                <a:lnTo>
                  <a:pt x="352" y="192"/>
                </a:lnTo>
                <a:lnTo>
                  <a:pt x="352" y="176"/>
                </a:lnTo>
                <a:lnTo>
                  <a:pt x="328" y="160"/>
                </a:lnTo>
                <a:lnTo>
                  <a:pt x="312" y="160"/>
                </a:lnTo>
                <a:lnTo>
                  <a:pt x="312" y="208"/>
                </a:lnTo>
                <a:lnTo>
                  <a:pt x="304" y="240"/>
                </a:lnTo>
                <a:lnTo>
                  <a:pt x="280" y="240"/>
                </a:lnTo>
                <a:lnTo>
                  <a:pt x="272" y="248"/>
                </a:lnTo>
                <a:lnTo>
                  <a:pt x="288" y="256"/>
                </a:lnTo>
                <a:lnTo>
                  <a:pt x="296" y="272"/>
                </a:lnTo>
                <a:lnTo>
                  <a:pt x="320" y="288"/>
                </a:lnTo>
                <a:lnTo>
                  <a:pt x="344" y="280"/>
                </a:lnTo>
                <a:lnTo>
                  <a:pt x="352" y="336"/>
                </a:lnTo>
                <a:lnTo>
                  <a:pt x="304" y="360"/>
                </a:lnTo>
                <a:lnTo>
                  <a:pt x="296" y="352"/>
                </a:lnTo>
                <a:lnTo>
                  <a:pt x="288" y="360"/>
                </a:lnTo>
                <a:lnTo>
                  <a:pt x="256" y="360"/>
                </a:lnTo>
                <a:lnTo>
                  <a:pt x="240" y="344"/>
                </a:lnTo>
                <a:lnTo>
                  <a:pt x="232" y="360"/>
                </a:lnTo>
                <a:lnTo>
                  <a:pt x="216" y="344"/>
                </a:lnTo>
                <a:lnTo>
                  <a:pt x="216" y="320"/>
                </a:lnTo>
                <a:lnTo>
                  <a:pt x="192" y="304"/>
                </a:lnTo>
                <a:lnTo>
                  <a:pt x="176" y="312"/>
                </a:lnTo>
                <a:lnTo>
                  <a:pt x="160" y="304"/>
                </a:lnTo>
                <a:lnTo>
                  <a:pt x="88" y="296"/>
                </a:lnTo>
                <a:lnTo>
                  <a:pt x="48" y="232"/>
                </a:lnTo>
                <a:lnTo>
                  <a:pt x="16" y="184"/>
                </a:lnTo>
                <a:lnTo>
                  <a:pt x="0" y="128"/>
                </a:lnTo>
                <a:lnTo>
                  <a:pt x="32" y="128"/>
                </a:lnTo>
                <a:lnTo>
                  <a:pt x="112" y="80"/>
                </a:lnTo>
                <a:lnTo>
                  <a:pt x="136" y="80"/>
                </a:lnTo>
                <a:lnTo>
                  <a:pt x="168" y="80"/>
                </a:lnTo>
                <a:lnTo>
                  <a:pt x="192" y="48"/>
                </a:lnTo>
                <a:lnTo>
                  <a:pt x="200" y="8"/>
                </a:lnTo>
              </a:path>
            </a:pathLst>
          </a:custGeom>
          <a:solidFill>
            <a:srgbClr val="C9944D"/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81" name="Freeform 170"/>
          <p:cNvSpPr>
            <a:spLocks/>
          </p:cNvSpPr>
          <p:nvPr/>
        </p:nvSpPr>
        <p:spPr bwMode="auto">
          <a:xfrm>
            <a:off x="6989128" y="2195195"/>
            <a:ext cx="425450" cy="722313"/>
          </a:xfrm>
          <a:custGeom>
            <a:avLst/>
            <a:gdLst>
              <a:gd name="T0" fmla="*/ 2147483646 w 249"/>
              <a:gd name="T1" fmla="*/ 2147483646 h 457"/>
              <a:gd name="T2" fmla="*/ 2147483646 w 249"/>
              <a:gd name="T3" fmla="*/ 2147483646 h 457"/>
              <a:gd name="T4" fmla="*/ 2147483646 w 249"/>
              <a:gd name="T5" fmla="*/ 2147483646 h 457"/>
              <a:gd name="T6" fmla="*/ 2147483646 w 249"/>
              <a:gd name="T7" fmla="*/ 2147483646 h 457"/>
              <a:gd name="T8" fmla="*/ 2147483646 w 249"/>
              <a:gd name="T9" fmla="*/ 2147483646 h 457"/>
              <a:gd name="T10" fmla="*/ 2147483646 w 249"/>
              <a:gd name="T11" fmla="*/ 2147483646 h 457"/>
              <a:gd name="T12" fmla="*/ 2147483646 w 249"/>
              <a:gd name="T13" fmla="*/ 2147483646 h 457"/>
              <a:gd name="T14" fmla="*/ 0 w 249"/>
              <a:gd name="T15" fmla="*/ 2147483646 h 457"/>
              <a:gd name="T16" fmla="*/ 2147483646 w 249"/>
              <a:gd name="T17" fmla="*/ 2147483646 h 457"/>
              <a:gd name="T18" fmla="*/ 2147483646 w 249"/>
              <a:gd name="T19" fmla="*/ 2147483646 h 457"/>
              <a:gd name="T20" fmla="*/ 2147483646 w 249"/>
              <a:gd name="T21" fmla="*/ 2147483646 h 457"/>
              <a:gd name="T22" fmla="*/ 2147483646 w 249"/>
              <a:gd name="T23" fmla="*/ 2147483646 h 457"/>
              <a:gd name="T24" fmla="*/ 2147483646 w 249"/>
              <a:gd name="T25" fmla="*/ 2147483646 h 457"/>
              <a:gd name="T26" fmla="*/ 2147483646 w 249"/>
              <a:gd name="T27" fmla="*/ 2147483646 h 457"/>
              <a:gd name="T28" fmla="*/ 2147483646 w 249"/>
              <a:gd name="T29" fmla="*/ 2147483646 h 457"/>
              <a:gd name="T30" fmla="*/ 2147483646 w 249"/>
              <a:gd name="T31" fmla="*/ 2147483646 h 457"/>
              <a:gd name="T32" fmla="*/ 2147483646 w 249"/>
              <a:gd name="T33" fmla="*/ 2147483646 h 457"/>
              <a:gd name="T34" fmla="*/ 2147483646 w 249"/>
              <a:gd name="T35" fmla="*/ 2147483646 h 457"/>
              <a:gd name="T36" fmla="*/ 2147483646 w 249"/>
              <a:gd name="T37" fmla="*/ 2147483646 h 457"/>
              <a:gd name="T38" fmla="*/ 2147483646 w 249"/>
              <a:gd name="T39" fmla="*/ 2147483646 h 457"/>
              <a:gd name="T40" fmla="*/ 2147483646 w 249"/>
              <a:gd name="T41" fmla="*/ 2147483646 h 457"/>
              <a:gd name="T42" fmla="*/ 2147483646 w 249"/>
              <a:gd name="T43" fmla="*/ 0 h 457"/>
              <a:gd name="T44" fmla="*/ 2147483646 w 249"/>
              <a:gd name="T45" fmla="*/ 2147483646 h 457"/>
              <a:gd name="T46" fmla="*/ 2147483646 w 249"/>
              <a:gd name="T47" fmla="*/ 0 h 457"/>
              <a:gd name="T48" fmla="*/ 2147483646 w 249"/>
              <a:gd name="T49" fmla="*/ 2147483646 h 457"/>
              <a:gd name="T50" fmla="*/ 2147483646 w 249"/>
              <a:gd name="T51" fmla="*/ 2147483646 h 457"/>
              <a:gd name="T52" fmla="*/ 2147483646 w 249"/>
              <a:gd name="T53" fmla="*/ 2147483646 h 457"/>
              <a:gd name="T54" fmla="*/ 2147483646 w 249"/>
              <a:gd name="T55" fmla="*/ 2147483646 h 457"/>
              <a:gd name="T56" fmla="*/ 2147483646 w 249"/>
              <a:gd name="T57" fmla="*/ 2147483646 h 457"/>
              <a:gd name="T58" fmla="*/ 2147483646 w 249"/>
              <a:gd name="T59" fmla="*/ 2147483646 h 457"/>
              <a:gd name="T60" fmla="*/ 2147483646 w 249"/>
              <a:gd name="T61" fmla="*/ 2147483646 h 457"/>
              <a:gd name="T62" fmla="*/ 2147483646 w 249"/>
              <a:gd name="T63" fmla="*/ 2147483646 h 457"/>
              <a:gd name="T64" fmla="*/ 2147483646 w 249"/>
              <a:gd name="T65" fmla="*/ 2147483646 h 457"/>
              <a:gd name="T66" fmla="*/ 2147483646 w 249"/>
              <a:gd name="T67" fmla="*/ 2147483646 h 457"/>
              <a:gd name="T68" fmla="*/ 2147483646 w 249"/>
              <a:gd name="T69" fmla="*/ 2147483646 h 457"/>
              <a:gd name="T70" fmla="*/ 2147483646 w 249"/>
              <a:gd name="T71" fmla="*/ 2147483646 h 457"/>
              <a:gd name="T72" fmla="*/ 2147483646 w 249"/>
              <a:gd name="T73" fmla="*/ 2147483646 h 45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49"/>
              <a:gd name="T112" fmla="*/ 0 h 457"/>
              <a:gd name="T113" fmla="*/ 249 w 249"/>
              <a:gd name="T114" fmla="*/ 457 h 45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49" h="457">
                <a:moveTo>
                  <a:pt x="208" y="336"/>
                </a:moveTo>
                <a:lnTo>
                  <a:pt x="200" y="376"/>
                </a:lnTo>
                <a:lnTo>
                  <a:pt x="176" y="408"/>
                </a:lnTo>
                <a:lnTo>
                  <a:pt x="136" y="400"/>
                </a:lnTo>
                <a:lnTo>
                  <a:pt x="80" y="432"/>
                </a:lnTo>
                <a:lnTo>
                  <a:pt x="40" y="456"/>
                </a:lnTo>
                <a:lnTo>
                  <a:pt x="8" y="456"/>
                </a:lnTo>
                <a:lnTo>
                  <a:pt x="0" y="448"/>
                </a:lnTo>
                <a:lnTo>
                  <a:pt x="16" y="384"/>
                </a:lnTo>
                <a:lnTo>
                  <a:pt x="24" y="368"/>
                </a:lnTo>
                <a:lnTo>
                  <a:pt x="8" y="328"/>
                </a:lnTo>
                <a:lnTo>
                  <a:pt x="16" y="264"/>
                </a:lnTo>
                <a:lnTo>
                  <a:pt x="24" y="224"/>
                </a:lnTo>
                <a:lnTo>
                  <a:pt x="32" y="208"/>
                </a:lnTo>
                <a:lnTo>
                  <a:pt x="16" y="192"/>
                </a:lnTo>
                <a:lnTo>
                  <a:pt x="32" y="160"/>
                </a:lnTo>
                <a:lnTo>
                  <a:pt x="56" y="112"/>
                </a:lnTo>
                <a:lnTo>
                  <a:pt x="56" y="80"/>
                </a:lnTo>
                <a:lnTo>
                  <a:pt x="72" y="80"/>
                </a:lnTo>
                <a:lnTo>
                  <a:pt x="120" y="24"/>
                </a:lnTo>
                <a:lnTo>
                  <a:pt x="144" y="16"/>
                </a:lnTo>
                <a:lnTo>
                  <a:pt x="168" y="0"/>
                </a:lnTo>
                <a:lnTo>
                  <a:pt x="176" y="8"/>
                </a:lnTo>
                <a:lnTo>
                  <a:pt x="216" y="0"/>
                </a:lnTo>
                <a:lnTo>
                  <a:pt x="240" y="24"/>
                </a:lnTo>
                <a:lnTo>
                  <a:pt x="216" y="32"/>
                </a:lnTo>
                <a:lnTo>
                  <a:pt x="208" y="48"/>
                </a:lnTo>
                <a:lnTo>
                  <a:pt x="240" y="48"/>
                </a:lnTo>
                <a:lnTo>
                  <a:pt x="248" y="88"/>
                </a:lnTo>
                <a:lnTo>
                  <a:pt x="232" y="120"/>
                </a:lnTo>
                <a:lnTo>
                  <a:pt x="216" y="104"/>
                </a:lnTo>
                <a:lnTo>
                  <a:pt x="192" y="120"/>
                </a:lnTo>
                <a:lnTo>
                  <a:pt x="200" y="136"/>
                </a:lnTo>
                <a:lnTo>
                  <a:pt x="184" y="160"/>
                </a:lnTo>
                <a:lnTo>
                  <a:pt x="224" y="216"/>
                </a:lnTo>
                <a:lnTo>
                  <a:pt x="192" y="304"/>
                </a:lnTo>
                <a:lnTo>
                  <a:pt x="208" y="336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82" name="Freeform 171"/>
          <p:cNvSpPr>
            <a:spLocks/>
          </p:cNvSpPr>
          <p:nvPr/>
        </p:nvSpPr>
        <p:spPr bwMode="auto">
          <a:xfrm>
            <a:off x="6538278" y="2320608"/>
            <a:ext cx="547687" cy="957262"/>
          </a:xfrm>
          <a:custGeom>
            <a:avLst/>
            <a:gdLst>
              <a:gd name="T0" fmla="*/ 2147483646 w 321"/>
              <a:gd name="T1" fmla="*/ 2147483646 h 609"/>
              <a:gd name="T2" fmla="*/ 2147483646 w 321"/>
              <a:gd name="T3" fmla="*/ 2147483646 h 609"/>
              <a:gd name="T4" fmla="*/ 2147483646 w 321"/>
              <a:gd name="T5" fmla="*/ 2147483646 h 609"/>
              <a:gd name="T6" fmla="*/ 2147483646 w 321"/>
              <a:gd name="T7" fmla="*/ 2147483646 h 609"/>
              <a:gd name="T8" fmla="*/ 2147483646 w 321"/>
              <a:gd name="T9" fmla="*/ 2147483646 h 609"/>
              <a:gd name="T10" fmla="*/ 2147483646 w 321"/>
              <a:gd name="T11" fmla="*/ 2147483646 h 609"/>
              <a:gd name="T12" fmla="*/ 2147483646 w 321"/>
              <a:gd name="T13" fmla="*/ 2147483646 h 609"/>
              <a:gd name="T14" fmla="*/ 2147483646 w 321"/>
              <a:gd name="T15" fmla="*/ 2147483646 h 609"/>
              <a:gd name="T16" fmla="*/ 2147483646 w 321"/>
              <a:gd name="T17" fmla="*/ 2147483646 h 609"/>
              <a:gd name="T18" fmla="*/ 2147483646 w 321"/>
              <a:gd name="T19" fmla="*/ 2147483646 h 609"/>
              <a:gd name="T20" fmla="*/ 2147483646 w 321"/>
              <a:gd name="T21" fmla="*/ 2147483646 h 609"/>
              <a:gd name="T22" fmla="*/ 2147483646 w 321"/>
              <a:gd name="T23" fmla="*/ 2147483646 h 609"/>
              <a:gd name="T24" fmla="*/ 2147483646 w 321"/>
              <a:gd name="T25" fmla="*/ 2147483646 h 609"/>
              <a:gd name="T26" fmla="*/ 0 w 321"/>
              <a:gd name="T27" fmla="*/ 2147483646 h 609"/>
              <a:gd name="T28" fmla="*/ 2147483646 w 321"/>
              <a:gd name="T29" fmla="*/ 2147483646 h 609"/>
              <a:gd name="T30" fmla="*/ 2147483646 w 321"/>
              <a:gd name="T31" fmla="*/ 2147483646 h 609"/>
              <a:gd name="T32" fmla="*/ 0 w 321"/>
              <a:gd name="T33" fmla="*/ 2147483646 h 609"/>
              <a:gd name="T34" fmla="*/ 2147483646 w 321"/>
              <a:gd name="T35" fmla="*/ 2147483646 h 609"/>
              <a:gd name="T36" fmla="*/ 2147483646 w 321"/>
              <a:gd name="T37" fmla="*/ 2147483646 h 609"/>
              <a:gd name="T38" fmla="*/ 2147483646 w 321"/>
              <a:gd name="T39" fmla="*/ 2147483646 h 609"/>
              <a:gd name="T40" fmla="*/ 2147483646 w 321"/>
              <a:gd name="T41" fmla="*/ 2147483646 h 609"/>
              <a:gd name="T42" fmla="*/ 2147483646 w 321"/>
              <a:gd name="T43" fmla="*/ 2147483646 h 609"/>
              <a:gd name="T44" fmla="*/ 2147483646 w 321"/>
              <a:gd name="T45" fmla="*/ 2147483646 h 609"/>
              <a:gd name="T46" fmla="*/ 2147483646 w 321"/>
              <a:gd name="T47" fmla="*/ 2147483646 h 609"/>
              <a:gd name="T48" fmla="*/ 2147483646 w 321"/>
              <a:gd name="T49" fmla="*/ 2147483646 h 609"/>
              <a:gd name="T50" fmla="*/ 2147483646 w 321"/>
              <a:gd name="T51" fmla="*/ 2147483646 h 609"/>
              <a:gd name="T52" fmla="*/ 2147483646 w 321"/>
              <a:gd name="T53" fmla="*/ 2147483646 h 609"/>
              <a:gd name="T54" fmla="*/ 2147483646 w 321"/>
              <a:gd name="T55" fmla="*/ 2147483646 h 609"/>
              <a:gd name="T56" fmla="*/ 2147483646 w 321"/>
              <a:gd name="T57" fmla="*/ 2147483646 h 609"/>
              <a:gd name="T58" fmla="*/ 2147483646 w 321"/>
              <a:gd name="T59" fmla="*/ 2147483646 h 609"/>
              <a:gd name="T60" fmla="*/ 2147483646 w 321"/>
              <a:gd name="T61" fmla="*/ 2147483646 h 609"/>
              <a:gd name="T62" fmla="*/ 2147483646 w 321"/>
              <a:gd name="T63" fmla="*/ 2147483646 h 609"/>
              <a:gd name="T64" fmla="*/ 2147483646 w 321"/>
              <a:gd name="T65" fmla="*/ 2147483646 h 609"/>
              <a:gd name="T66" fmla="*/ 2147483646 w 321"/>
              <a:gd name="T67" fmla="*/ 2147483646 h 609"/>
              <a:gd name="T68" fmla="*/ 2147483646 w 321"/>
              <a:gd name="T69" fmla="*/ 2147483646 h 609"/>
              <a:gd name="T70" fmla="*/ 2147483646 w 321"/>
              <a:gd name="T71" fmla="*/ 2147483646 h 609"/>
              <a:gd name="T72" fmla="*/ 2147483646 w 321"/>
              <a:gd name="T73" fmla="*/ 2147483646 h 609"/>
              <a:gd name="T74" fmla="*/ 2147483646 w 321"/>
              <a:gd name="T75" fmla="*/ 2147483646 h 609"/>
              <a:gd name="T76" fmla="*/ 2147483646 w 321"/>
              <a:gd name="T77" fmla="*/ 2147483646 h 609"/>
              <a:gd name="T78" fmla="*/ 2147483646 w 321"/>
              <a:gd name="T79" fmla="*/ 2147483646 h 609"/>
              <a:gd name="T80" fmla="*/ 2147483646 w 321"/>
              <a:gd name="T81" fmla="*/ 2147483646 h 609"/>
              <a:gd name="T82" fmla="*/ 2147483646 w 321"/>
              <a:gd name="T83" fmla="*/ 2147483646 h 609"/>
              <a:gd name="T84" fmla="*/ 2147483646 w 321"/>
              <a:gd name="T85" fmla="*/ 0 h 609"/>
              <a:gd name="T86" fmla="*/ 2147483646 w 321"/>
              <a:gd name="T87" fmla="*/ 2147483646 h 609"/>
              <a:gd name="T88" fmla="*/ 2147483646 w 321"/>
              <a:gd name="T89" fmla="*/ 2147483646 h 609"/>
              <a:gd name="T90" fmla="*/ 2147483646 w 321"/>
              <a:gd name="T91" fmla="*/ 2147483646 h 609"/>
              <a:gd name="T92" fmla="*/ 2147483646 w 321"/>
              <a:gd name="T93" fmla="*/ 2147483646 h 609"/>
              <a:gd name="T94" fmla="*/ 2147483646 w 321"/>
              <a:gd name="T95" fmla="*/ 2147483646 h 609"/>
              <a:gd name="T96" fmla="*/ 2147483646 w 321"/>
              <a:gd name="T97" fmla="*/ 2147483646 h 609"/>
              <a:gd name="T98" fmla="*/ 2147483646 w 321"/>
              <a:gd name="T99" fmla="*/ 2147483646 h 609"/>
              <a:gd name="T100" fmla="*/ 2147483646 w 321"/>
              <a:gd name="T101" fmla="*/ 2147483646 h 609"/>
              <a:gd name="T102" fmla="*/ 2147483646 w 321"/>
              <a:gd name="T103" fmla="*/ 2147483646 h 609"/>
              <a:gd name="T104" fmla="*/ 2147483646 w 321"/>
              <a:gd name="T105" fmla="*/ 2147483646 h 609"/>
              <a:gd name="T106" fmla="*/ 2147483646 w 321"/>
              <a:gd name="T107" fmla="*/ 2147483646 h 60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21"/>
              <a:gd name="T163" fmla="*/ 0 h 609"/>
              <a:gd name="T164" fmla="*/ 321 w 321"/>
              <a:gd name="T165" fmla="*/ 609 h 60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21" h="609">
                <a:moveTo>
                  <a:pt x="320" y="480"/>
                </a:moveTo>
                <a:lnTo>
                  <a:pt x="296" y="496"/>
                </a:lnTo>
                <a:lnTo>
                  <a:pt x="280" y="488"/>
                </a:lnTo>
                <a:lnTo>
                  <a:pt x="224" y="488"/>
                </a:lnTo>
                <a:lnTo>
                  <a:pt x="240" y="520"/>
                </a:lnTo>
                <a:lnTo>
                  <a:pt x="224" y="560"/>
                </a:lnTo>
                <a:lnTo>
                  <a:pt x="232" y="608"/>
                </a:lnTo>
                <a:lnTo>
                  <a:pt x="200" y="600"/>
                </a:lnTo>
                <a:lnTo>
                  <a:pt x="152" y="568"/>
                </a:lnTo>
                <a:lnTo>
                  <a:pt x="96" y="552"/>
                </a:lnTo>
                <a:lnTo>
                  <a:pt x="56" y="520"/>
                </a:lnTo>
                <a:lnTo>
                  <a:pt x="16" y="520"/>
                </a:lnTo>
                <a:lnTo>
                  <a:pt x="16" y="512"/>
                </a:lnTo>
                <a:lnTo>
                  <a:pt x="0" y="504"/>
                </a:lnTo>
                <a:lnTo>
                  <a:pt x="8" y="496"/>
                </a:lnTo>
                <a:lnTo>
                  <a:pt x="8" y="472"/>
                </a:lnTo>
                <a:lnTo>
                  <a:pt x="0" y="464"/>
                </a:lnTo>
                <a:lnTo>
                  <a:pt x="16" y="456"/>
                </a:lnTo>
                <a:lnTo>
                  <a:pt x="48" y="456"/>
                </a:lnTo>
                <a:lnTo>
                  <a:pt x="48" y="344"/>
                </a:lnTo>
                <a:lnTo>
                  <a:pt x="88" y="344"/>
                </a:lnTo>
                <a:lnTo>
                  <a:pt x="88" y="360"/>
                </a:lnTo>
                <a:lnTo>
                  <a:pt x="112" y="360"/>
                </a:lnTo>
                <a:lnTo>
                  <a:pt x="112" y="328"/>
                </a:lnTo>
                <a:lnTo>
                  <a:pt x="160" y="328"/>
                </a:lnTo>
                <a:lnTo>
                  <a:pt x="168" y="280"/>
                </a:lnTo>
                <a:lnTo>
                  <a:pt x="168" y="248"/>
                </a:lnTo>
                <a:lnTo>
                  <a:pt x="144" y="232"/>
                </a:lnTo>
                <a:lnTo>
                  <a:pt x="112" y="208"/>
                </a:lnTo>
                <a:lnTo>
                  <a:pt x="96" y="184"/>
                </a:lnTo>
                <a:lnTo>
                  <a:pt x="104" y="144"/>
                </a:lnTo>
                <a:lnTo>
                  <a:pt x="120" y="128"/>
                </a:lnTo>
                <a:lnTo>
                  <a:pt x="144" y="144"/>
                </a:lnTo>
                <a:lnTo>
                  <a:pt x="176" y="144"/>
                </a:lnTo>
                <a:lnTo>
                  <a:pt x="184" y="120"/>
                </a:lnTo>
                <a:lnTo>
                  <a:pt x="200" y="120"/>
                </a:lnTo>
                <a:lnTo>
                  <a:pt x="192" y="88"/>
                </a:lnTo>
                <a:lnTo>
                  <a:pt x="248" y="32"/>
                </a:lnTo>
                <a:lnTo>
                  <a:pt x="248" y="16"/>
                </a:lnTo>
                <a:lnTo>
                  <a:pt x="280" y="16"/>
                </a:lnTo>
                <a:lnTo>
                  <a:pt x="288" y="24"/>
                </a:lnTo>
                <a:lnTo>
                  <a:pt x="296" y="8"/>
                </a:lnTo>
                <a:lnTo>
                  <a:pt x="304" y="0"/>
                </a:lnTo>
                <a:lnTo>
                  <a:pt x="320" y="24"/>
                </a:lnTo>
                <a:lnTo>
                  <a:pt x="320" y="32"/>
                </a:lnTo>
                <a:lnTo>
                  <a:pt x="280" y="112"/>
                </a:lnTo>
                <a:lnTo>
                  <a:pt x="296" y="128"/>
                </a:lnTo>
                <a:lnTo>
                  <a:pt x="280" y="184"/>
                </a:lnTo>
                <a:lnTo>
                  <a:pt x="272" y="248"/>
                </a:lnTo>
                <a:lnTo>
                  <a:pt x="288" y="288"/>
                </a:lnTo>
                <a:lnTo>
                  <a:pt x="264" y="360"/>
                </a:lnTo>
                <a:lnTo>
                  <a:pt x="272" y="376"/>
                </a:lnTo>
                <a:lnTo>
                  <a:pt x="288" y="432"/>
                </a:lnTo>
                <a:lnTo>
                  <a:pt x="320" y="48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83" name="Freeform 172"/>
          <p:cNvSpPr>
            <a:spLocks/>
          </p:cNvSpPr>
          <p:nvPr/>
        </p:nvSpPr>
        <p:spPr bwMode="auto">
          <a:xfrm>
            <a:off x="6433503" y="2333308"/>
            <a:ext cx="300037" cy="493712"/>
          </a:xfrm>
          <a:custGeom>
            <a:avLst/>
            <a:gdLst>
              <a:gd name="T0" fmla="*/ 2147483646 w 177"/>
              <a:gd name="T1" fmla="*/ 2147483646 h 313"/>
              <a:gd name="T2" fmla="*/ 2147483646 w 177"/>
              <a:gd name="T3" fmla="*/ 2147483646 h 313"/>
              <a:gd name="T4" fmla="*/ 2147483646 w 177"/>
              <a:gd name="T5" fmla="*/ 2147483646 h 313"/>
              <a:gd name="T6" fmla="*/ 2147483646 w 177"/>
              <a:gd name="T7" fmla="*/ 2147483646 h 313"/>
              <a:gd name="T8" fmla="*/ 2147483646 w 177"/>
              <a:gd name="T9" fmla="*/ 0 h 313"/>
              <a:gd name="T10" fmla="*/ 2147483646 w 177"/>
              <a:gd name="T11" fmla="*/ 2147483646 h 313"/>
              <a:gd name="T12" fmla="*/ 2147483646 w 177"/>
              <a:gd name="T13" fmla="*/ 2147483646 h 313"/>
              <a:gd name="T14" fmla="*/ 2147483646 w 177"/>
              <a:gd name="T15" fmla="*/ 2147483646 h 313"/>
              <a:gd name="T16" fmla="*/ 2147483646 w 177"/>
              <a:gd name="T17" fmla="*/ 2147483646 h 313"/>
              <a:gd name="T18" fmla="*/ 0 w 177"/>
              <a:gd name="T19" fmla="*/ 2147483646 h 313"/>
              <a:gd name="T20" fmla="*/ 2147483646 w 177"/>
              <a:gd name="T21" fmla="*/ 2147483646 h 313"/>
              <a:gd name="T22" fmla="*/ 2147483646 w 177"/>
              <a:gd name="T23" fmla="*/ 2147483646 h 313"/>
              <a:gd name="T24" fmla="*/ 2147483646 w 177"/>
              <a:gd name="T25" fmla="*/ 2147483646 h 313"/>
              <a:gd name="T26" fmla="*/ 2147483646 w 177"/>
              <a:gd name="T27" fmla="*/ 2147483646 h 313"/>
              <a:gd name="T28" fmla="*/ 2147483646 w 177"/>
              <a:gd name="T29" fmla="*/ 2147483646 h 313"/>
              <a:gd name="T30" fmla="*/ 2147483646 w 177"/>
              <a:gd name="T31" fmla="*/ 2147483646 h 313"/>
              <a:gd name="T32" fmla="*/ 2147483646 w 177"/>
              <a:gd name="T33" fmla="*/ 2147483646 h 313"/>
              <a:gd name="T34" fmla="*/ 2147483646 w 177"/>
              <a:gd name="T35" fmla="*/ 2147483646 h 313"/>
              <a:gd name="T36" fmla="*/ 2147483646 w 177"/>
              <a:gd name="T37" fmla="*/ 2147483646 h 313"/>
              <a:gd name="T38" fmla="*/ 2147483646 w 177"/>
              <a:gd name="T39" fmla="*/ 2147483646 h 313"/>
              <a:gd name="T40" fmla="*/ 2147483646 w 177"/>
              <a:gd name="T41" fmla="*/ 2147483646 h 313"/>
              <a:gd name="T42" fmla="*/ 2147483646 w 177"/>
              <a:gd name="T43" fmla="*/ 2147483646 h 313"/>
              <a:gd name="T44" fmla="*/ 2147483646 w 177"/>
              <a:gd name="T45" fmla="*/ 2147483646 h 313"/>
              <a:gd name="T46" fmla="*/ 2147483646 w 177"/>
              <a:gd name="T47" fmla="*/ 2147483646 h 313"/>
              <a:gd name="T48" fmla="*/ 2147483646 w 177"/>
              <a:gd name="T49" fmla="*/ 2147483646 h 313"/>
              <a:gd name="T50" fmla="*/ 2147483646 w 177"/>
              <a:gd name="T51" fmla="*/ 2147483646 h 313"/>
              <a:gd name="T52" fmla="*/ 2147483646 w 177"/>
              <a:gd name="T53" fmla="*/ 2147483646 h 313"/>
              <a:gd name="T54" fmla="*/ 2147483646 w 177"/>
              <a:gd name="T55" fmla="*/ 2147483646 h 31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77"/>
              <a:gd name="T85" fmla="*/ 0 h 313"/>
              <a:gd name="T86" fmla="*/ 177 w 177"/>
              <a:gd name="T87" fmla="*/ 313 h 31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77" h="313">
                <a:moveTo>
                  <a:pt x="176" y="120"/>
                </a:moveTo>
                <a:lnTo>
                  <a:pt x="160" y="104"/>
                </a:lnTo>
                <a:lnTo>
                  <a:pt x="120" y="88"/>
                </a:lnTo>
                <a:lnTo>
                  <a:pt x="136" y="32"/>
                </a:lnTo>
                <a:lnTo>
                  <a:pt x="128" y="0"/>
                </a:lnTo>
                <a:lnTo>
                  <a:pt x="72" y="56"/>
                </a:lnTo>
                <a:lnTo>
                  <a:pt x="64" y="112"/>
                </a:lnTo>
                <a:lnTo>
                  <a:pt x="40" y="120"/>
                </a:lnTo>
                <a:lnTo>
                  <a:pt x="8" y="144"/>
                </a:lnTo>
                <a:lnTo>
                  <a:pt x="0" y="168"/>
                </a:lnTo>
                <a:lnTo>
                  <a:pt x="40" y="192"/>
                </a:lnTo>
                <a:lnTo>
                  <a:pt x="40" y="224"/>
                </a:lnTo>
                <a:lnTo>
                  <a:pt x="48" y="240"/>
                </a:lnTo>
                <a:lnTo>
                  <a:pt x="40" y="264"/>
                </a:lnTo>
                <a:lnTo>
                  <a:pt x="48" y="280"/>
                </a:lnTo>
                <a:lnTo>
                  <a:pt x="96" y="312"/>
                </a:lnTo>
                <a:lnTo>
                  <a:pt x="112" y="312"/>
                </a:lnTo>
                <a:lnTo>
                  <a:pt x="112" y="296"/>
                </a:lnTo>
                <a:lnTo>
                  <a:pt x="128" y="272"/>
                </a:lnTo>
                <a:lnTo>
                  <a:pt x="120" y="240"/>
                </a:lnTo>
                <a:lnTo>
                  <a:pt x="112" y="240"/>
                </a:lnTo>
                <a:lnTo>
                  <a:pt x="104" y="208"/>
                </a:lnTo>
                <a:lnTo>
                  <a:pt x="120" y="208"/>
                </a:lnTo>
                <a:lnTo>
                  <a:pt x="120" y="176"/>
                </a:lnTo>
                <a:lnTo>
                  <a:pt x="136" y="176"/>
                </a:lnTo>
                <a:lnTo>
                  <a:pt x="152" y="184"/>
                </a:lnTo>
                <a:lnTo>
                  <a:pt x="160" y="136"/>
                </a:lnTo>
                <a:lnTo>
                  <a:pt x="176" y="12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84" name="Freeform 173"/>
          <p:cNvSpPr>
            <a:spLocks/>
          </p:cNvSpPr>
          <p:nvPr/>
        </p:nvSpPr>
        <p:spPr bwMode="auto">
          <a:xfrm>
            <a:off x="5360353" y="1841183"/>
            <a:ext cx="1463675" cy="1325562"/>
          </a:xfrm>
          <a:custGeom>
            <a:avLst/>
            <a:gdLst>
              <a:gd name="T0" fmla="*/ 2147483646 w 857"/>
              <a:gd name="T1" fmla="*/ 2147483646 h 841"/>
              <a:gd name="T2" fmla="*/ 2147483646 w 857"/>
              <a:gd name="T3" fmla="*/ 2147483646 h 841"/>
              <a:gd name="T4" fmla="*/ 2147483646 w 857"/>
              <a:gd name="T5" fmla="*/ 2147483646 h 841"/>
              <a:gd name="T6" fmla="*/ 2147483646 w 857"/>
              <a:gd name="T7" fmla="*/ 2147483646 h 841"/>
              <a:gd name="T8" fmla="*/ 2147483646 w 857"/>
              <a:gd name="T9" fmla="*/ 2147483646 h 841"/>
              <a:gd name="T10" fmla="*/ 2147483646 w 857"/>
              <a:gd name="T11" fmla="*/ 2147483646 h 841"/>
              <a:gd name="T12" fmla="*/ 2147483646 w 857"/>
              <a:gd name="T13" fmla="*/ 2147483646 h 841"/>
              <a:gd name="T14" fmla="*/ 2147483646 w 857"/>
              <a:gd name="T15" fmla="*/ 2147483646 h 841"/>
              <a:gd name="T16" fmla="*/ 2147483646 w 857"/>
              <a:gd name="T17" fmla="*/ 2147483646 h 841"/>
              <a:gd name="T18" fmla="*/ 2147483646 w 857"/>
              <a:gd name="T19" fmla="*/ 2147483646 h 841"/>
              <a:gd name="T20" fmla="*/ 2147483646 w 857"/>
              <a:gd name="T21" fmla="*/ 2147483646 h 841"/>
              <a:gd name="T22" fmla="*/ 2147483646 w 857"/>
              <a:gd name="T23" fmla="*/ 2147483646 h 841"/>
              <a:gd name="T24" fmla="*/ 2147483646 w 857"/>
              <a:gd name="T25" fmla="*/ 2147483646 h 841"/>
              <a:gd name="T26" fmla="*/ 2147483646 w 857"/>
              <a:gd name="T27" fmla="*/ 2147483646 h 841"/>
              <a:gd name="T28" fmla="*/ 2147483646 w 857"/>
              <a:gd name="T29" fmla="*/ 2147483646 h 841"/>
              <a:gd name="T30" fmla="*/ 2147483646 w 857"/>
              <a:gd name="T31" fmla="*/ 2147483646 h 841"/>
              <a:gd name="T32" fmla="*/ 2147483646 w 857"/>
              <a:gd name="T33" fmla="*/ 2147483646 h 841"/>
              <a:gd name="T34" fmla="*/ 2147483646 w 857"/>
              <a:gd name="T35" fmla="*/ 2147483646 h 841"/>
              <a:gd name="T36" fmla="*/ 2147483646 w 857"/>
              <a:gd name="T37" fmla="*/ 2147483646 h 841"/>
              <a:gd name="T38" fmla="*/ 2147483646 w 857"/>
              <a:gd name="T39" fmla="*/ 2147483646 h 841"/>
              <a:gd name="T40" fmla="*/ 2147483646 w 857"/>
              <a:gd name="T41" fmla="*/ 2147483646 h 841"/>
              <a:gd name="T42" fmla="*/ 2147483646 w 857"/>
              <a:gd name="T43" fmla="*/ 2147483646 h 841"/>
              <a:gd name="T44" fmla="*/ 2147483646 w 857"/>
              <a:gd name="T45" fmla="*/ 2147483646 h 841"/>
              <a:gd name="T46" fmla="*/ 2147483646 w 857"/>
              <a:gd name="T47" fmla="*/ 2147483646 h 841"/>
              <a:gd name="T48" fmla="*/ 2147483646 w 857"/>
              <a:gd name="T49" fmla="*/ 2147483646 h 841"/>
              <a:gd name="T50" fmla="*/ 2147483646 w 857"/>
              <a:gd name="T51" fmla="*/ 2147483646 h 841"/>
              <a:gd name="T52" fmla="*/ 2147483646 w 857"/>
              <a:gd name="T53" fmla="*/ 2147483646 h 841"/>
              <a:gd name="T54" fmla="*/ 2147483646 w 857"/>
              <a:gd name="T55" fmla="*/ 2147483646 h 841"/>
              <a:gd name="T56" fmla="*/ 2147483646 w 857"/>
              <a:gd name="T57" fmla="*/ 2147483646 h 841"/>
              <a:gd name="T58" fmla="*/ 2147483646 w 857"/>
              <a:gd name="T59" fmla="*/ 2147483646 h 841"/>
              <a:gd name="T60" fmla="*/ 2147483646 w 857"/>
              <a:gd name="T61" fmla="*/ 2147483646 h 841"/>
              <a:gd name="T62" fmla="*/ 2147483646 w 857"/>
              <a:gd name="T63" fmla="*/ 2147483646 h 841"/>
              <a:gd name="T64" fmla="*/ 2147483646 w 857"/>
              <a:gd name="T65" fmla="*/ 2147483646 h 841"/>
              <a:gd name="T66" fmla="*/ 2147483646 w 857"/>
              <a:gd name="T67" fmla="*/ 2147483646 h 841"/>
              <a:gd name="T68" fmla="*/ 2147483646 w 857"/>
              <a:gd name="T69" fmla="*/ 2147483646 h 841"/>
              <a:gd name="T70" fmla="*/ 2147483646 w 857"/>
              <a:gd name="T71" fmla="*/ 2147483646 h 841"/>
              <a:gd name="T72" fmla="*/ 2147483646 w 857"/>
              <a:gd name="T73" fmla="*/ 2147483646 h 841"/>
              <a:gd name="T74" fmla="*/ 2147483646 w 857"/>
              <a:gd name="T75" fmla="*/ 2147483646 h 841"/>
              <a:gd name="T76" fmla="*/ 2147483646 w 857"/>
              <a:gd name="T77" fmla="*/ 2147483646 h 841"/>
              <a:gd name="T78" fmla="*/ 2147483646 w 857"/>
              <a:gd name="T79" fmla="*/ 2147483646 h 841"/>
              <a:gd name="T80" fmla="*/ 2147483646 w 857"/>
              <a:gd name="T81" fmla="*/ 2147483646 h 841"/>
              <a:gd name="T82" fmla="*/ 2147483646 w 857"/>
              <a:gd name="T83" fmla="*/ 2147483646 h 841"/>
              <a:gd name="T84" fmla="*/ 2147483646 w 857"/>
              <a:gd name="T85" fmla="*/ 0 h 841"/>
              <a:gd name="T86" fmla="*/ 2147483646 w 857"/>
              <a:gd name="T87" fmla="*/ 2147483646 h 841"/>
              <a:gd name="T88" fmla="*/ 2147483646 w 857"/>
              <a:gd name="T89" fmla="*/ 2147483646 h 841"/>
              <a:gd name="T90" fmla="*/ 2147483646 w 857"/>
              <a:gd name="T91" fmla="*/ 2147483646 h 841"/>
              <a:gd name="T92" fmla="*/ 2147483646 w 857"/>
              <a:gd name="T93" fmla="*/ 2147483646 h 841"/>
              <a:gd name="T94" fmla="*/ 2147483646 w 857"/>
              <a:gd name="T95" fmla="*/ 2147483646 h 841"/>
              <a:gd name="T96" fmla="*/ 2147483646 w 857"/>
              <a:gd name="T97" fmla="*/ 2147483646 h 841"/>
              <a:gd name="T98" fmla="*/ 2147483646 w 857"/>
              <a:gd name="T99" fmla="*/ 2147483646 h 841"/>
              <a:gd name="T100" fmla="*/ 2147483646 w 857"/>
              <a:gd name="T101" fmla="*/ 2147483646 h 841"/>
              <a:gd name="T102" fmla="*/ 2147483646 w 857"/>
              <a:gd name="T103" fmla="*/ 2147483646 h 841"/>
              <a:gd name="T104" fmla="*/ 2147483646 w 857"/>
              <a:gd name="T105" fmla="*/ 2147483646 h 841"/>
              <a:gd name="T106" fmla="*/ 2147483646 w 857"/>
              <a:gd name="T107" fmla="*/ 2147483646 h 841"/>
              <a:gd name="T108" fmla="*/ 2147483646 w 857"/>
              <a:gd name="T109" fmla="*/ 2147483646 h 841"/>
              <a:gd name="T110" fmla="*/ 2147483646 w 857"/>
              <a:gd name="T111" fmla="*/ 2147483646 h 841"/>
              <a:gd name="T112" fmla="*/ 2147483646 w 857"/>
              <a:gd name="T113" fmla="*/ 2147483646 h 8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57"/>
              <a:gd name="T172" fmla="*/ 0 h 841"/>
              <a:gd name="T173" fmla="*/ 857 w 857"/>
              <a:gd name="T174" fmla="*/ 841 h 8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57" h="841">
                <a:moveTo>
                  <a:pt x="640" y="456"/>
                </a:moveTo>
                <a:lnTo>
                  <a:pt x="632" y="480"/>
                </a:lnTo>
                <a:lnTo>
                  <a:pt x="680" y="504"/>
                </a:lnTo>
                <a:lnTo>
                  <a:pt x="672" y="536"/>
                </a:lnTo>
                <a:lnTo>
                  <a:pt x="680" y="544"/>
                </a:lnTo>
                <a:lnTo>
                  <a:pt x="672" y="568"/>
                </a:lnTo>
                <a:lnTo>
                  <a:pt x="680" y="592"/>
                </a:lnTo>
                <a:lnTo>
                  <a:pt x="736" y="624"/>
                </a:lnTo>
                <a:lnTo>
                  <a:pt x="744" y="624"/>
                </a:lnTo>
                <a:lnTo>
                  <a:pt x="744" y="600"/>
                </a:lnTo>
                <a:lnTo>
                  <a:pt x="760" y="584"/>
                </a:lnTo>
                <a:lnTo>
                  <a:pt x="752" y="552"/>
                </a:lnTo>
                <a:lnTo>
                  <a:pt x="736" y="544"/>
                </a:lnTo>
                <a:lnTo>
                  <a:pt x="736" y="520"/>
                </a:lnTo>
                <a:lnTo>
                  <a:pt x="752" y="520"/>
                </a:lnTo>
                <a:lnTo>
                  <a:pt x="752" y="488"/>
                </a:lnTo>
                <a:lnTo>
                  <a:pt x="784" y="496"/>
                </a:lnTo>
                <a:lnTo>
                  <a:pt x="800" y="512"/>
                </a:lnTo>
                <a:lnTo>
                  <a:pt x="840" y="536"/>
                </a:lnTo>
                <a:lnTo>
                  <a:pt x="856" y="552"/>
                </a:lnTo>
                <a:lnTo>
                  <a:pt x="848" y="632"/>
                </a:lnTo>
                <a:lnTo>
                  <a:pt x="800" y="632"/>
                </a:lnTo>
                <a:lnTo>
                  <a:pt x="800" y="664"/>
                </a:lnTo>
                <a:lnTo>
                  <a:pt x="776" y="664"/>
                </a:lnTo>
                <a:lnTo>
                  <a:pt x="776" y="648"/>
                </a:lnTo>
                <a:lnTo>
                  <a:pt x="736" y="648"/>
                </a:lnTo>
                <a:lnTo>
                  <a:pt x="736" y="760"/>
                </a:lnTo>
                <a:lnTo>
                  <a:pt x="704" y="752"/>
                </a:lnTo>
                <a:lnTo>
                  <a:pt x="688" y="768"/>
                </a:lnTo>
                <a:lnTo>
                  <a:pt x="696" y="776"/>
                </a:lnTo>
                <a:lnTo>
                  <a:pt x="704" y="800"/>
                </a:lnTo>
                <a:lnTo>
                  <a:pt x="688" y="808"/>
                </a:lnTo>
                <a:lnTo>
                  <a:pt x="664" y="840"/>
                </a:lnTo>
                <a:lnTo>
                  <a:pt x="632" y="840"/>
                </a:lnTo>
                <a:lnTo>
                  <a:pt x="608" y="816"/>
                </a:lnTo>
                <a:lnTo>
                  <a:pt x="592" y="760"/>
                </a:lnTo>
                <a:lnTo>
                  <a:pt x="592" y="752"/>
                </a:lnTo>
                <a:lnTo>
                  <a:pt x="576" y="752"/>
                </a:lnTo>
                <a:lnTo>
                  <a:pt x="544" y="736"/>
                </a:lnTo>
                <a:lnTo>
                  <a:pt x="528" y="696"/>
                </a:lnTo>
                <a:lnTo>
                  <a:pt x="512" y="704"/>
                </a:lnTo>
                <a:lnTo>
                  <a:pt x="496" y="712"/>
                </a:lnTo>
                <a:lnTo>
                  <a:pt x="488" y="712"/>
                </a:lnTo>
                <a:lnTo>
                  <a:pt x="488" y="728"/>
                </a:lnTo>
                <a:lnTo>
                  <a:pt x="496" y="752"/>
                </a:lnTo>
                <a:lnTo>
                  <a:pt x="480" y="776"/>
                </a:lnTo>
                <a:lnTo>
                  <a:pt x="448" y="768"/>
                </a:lnTo>
                <a:lnTo>
                  <a:pt x="464" y="744"/>
                </a:lnTo>
                <a:lnTo>
                  <a:pt x="448" y="736"/>
                </a:lnTo>
                <a:lnTo>
                  <a:pt x="416" y="728"/>
                </a:lnTo>
                <a:lnTo>
                  <a:pt x="400" y="704"/>
                </a:lnTo>
                <a:lnTo>
                  <a:pt x="408" y="688"/>
                </a:lnTo>
                <a:lnTo>
                  <a:pt x="424" y="688"/>
                </a:lnTo>
                <a:lnTo>
                  <a:pt x="456" y="696"/>
                </a:lnTo>
                <a:lnTo>
                  <a:pt x="480" y="680"/>
                </a:lnTo>
                <a:lnTo>
                  <a:pt x="488" y="672"/>
                </a:lnTo>
                <a:lnTo>
                  <a:pt x="464" y="664"/>
                </a:lnTo>
                <a:lnTo>
                  <a:pt x="464" y="640"/>
                </a:lnTo>
                <a:lnTo>
                  <a:pt x="496" y="632"/>
                </a:lnTo>
                <a:lnTo>
                  <a:pt x="504" y="600"/>
                </a:lnTo>
                <a:lnTo>
                  <a:pt x="528" y="600"/>
                </a:lnTo>
                <a:lnTo>
                  <a:pt x="536" y="568"/>
                </a:lnTo>
                <a:lnTo>
                  <a:pt x="520" y="480"/>
                </a:lnTo>
                <a:lnTo>
                  <a:pt x="480" y="408"/>
                </a:lnTo>
                <a:lnTo>
                  <a:pt x="480" y="432"/>
                </a:lnTo>
                <a:lnTo>
                  <a:pt x="408" y="360"/>
                </a:lnTo>
                <a:lnTo>
                  <a:pt x="392" y="368"/>
                </a:lnTo>
                <a:lnTo>
                  <a:pt x="344" y="336"/>
                </a:lnTo>
                <a:lnTo>
                  <a:pt x="336" y="304"/>
                </a:lnTo>
                <a:lnTo>
                  <a:pt x="280" y="312"/>
                </a:lnTo>
                <a:lnTo>
                  <a:pt x="224" y="288"/>
                </a:lnTo>
                <a:lnTo>
                  <a:pt x="208" y="336"/>
                </a:lnTo>
                <a:lnTo>
                  <a:pt x="136" y="280"/>
                </a:lnTo>
                <a:lnTo>
                  <a:pt x="48" y="240"/>
                </a:lnTo>
                <a:lnTo>
                  <a:pt x="0" y="248"/>
                </a:lnTo>
                <a:lnTo>
                  <a:pt x="8" y="160"/>
                </a:lnTo>
                <a:lnTo>
                  <a:pt x="24" y="144"/>
                </a:lnTo>
                <a:lnTo>
                  <a:pt x="48" y="152"/>
                </a:lnTo>
                <a:lnTo>
                  <a:pt x="72" y="112"/>
                </a:lnTo>
                <a:lnTo>
                  <a:pt x="112" y="96"/>
                </a:lnTo>
                <a:lnTo>
                  <a:pt x="136" y="80"/>
                </a:lnTo>
                <a:lnTo>
                  <a:pt x="136" y="64"/>
                </a:lnTo>
                <a:lnTo>
                  <a:pt x="200" y="64"/>
                </a:lnTo>
                <a:lnTo>
                  <a:pt x="216" y="32"/>
                </a:lnTo>
                <a:lnTo>
                  <a:pt x="216" y="8"/>
                </a:lnTo>
                <a:lnTo>
                  <a:pt x="232" y="0"/>
                </a:lnTo>
                <a:lnTo>
                  <a:pt x="272" y="8"/>
                </a:lnTo>
                <a:lnTo>
                  <a:pt x="288" y="72"/>
                </a:lnTo>
                <a:lnTo>
                  <a:pt x="288" y="104"/>
                </a:lnTo>
                <a:lnTo>
                  <a:pt x="296" y="128"/>
                </a:lnTo>
                <a:lnTo>
                  <a:pt x="312" y="152"/>
                </a:lnTo>
                <a:lnTo>
                  <a:pt x="312" y="176"/>
                </a:lnTo>
                <a:lnTo>
                  <a:pt x="320" y="192"/>
                </a:lnTo>
                <a:lnTo>
                  <a:pt x="336" y="192"/>
                </a:lnTo>
                <a:lnTo>
                  <a:pt x="336" y="168"/>
                </a:lnTo>
                <a:lnTo>
                  <a:pt x="408" y="176"/>
                </a:lnTo>
                <a:lnTo>
                  <a:pt x="408" y="200"/>
                </a:lnTo>
                <a:lnTo>
                  <a:pt x="408" y="216"/>
                </a:lnTo>
                <a:lnTo>
                  <a:pt x="384" y="240"/>
                </a:lnTo>
                <a:lnTo>
                  <a:pt x="384" y="256"/>
                </a:lnTo>
                <a:lnTo>
                  <a:pt x="432" y="304"/>
                </a:lnTo>
                <a:lnTo>
                  <a:pt x="432" y="328"/>
                </a:lnTo>
                <a:lnTo>
                  <a:pt x="488" y="352"/>
                </a:lnTo>
                <a:lnTo>
                  <a:pt x="496" y="344"/>
                </a:lnTo>
                <a:lnTo>
                  <a:pt x="488" y="312"/>
                </a:lnTo>
                <a:lnTo>
                  <a:pt x="528" y="320"/>
                </a:lnTo>
                <a:lnTo>
                  <a:pt x="536" y="320"/>
                </a:lnTo>
                <a:lnTo>
                  <a:pt x="584" y="320"/>
                </a:lnTo>
                <a:lnTo>
                  <a:pt x="608" y="312"/>
                </a:lnTo>
                <a:lnTo>
                  <a:pt x="624" y="336"/>
                </a:lnTo>
                <a:lnTo>
                  <a:pt x="584" y="368"/>
                </a:lnTo>
                <a:lnTo>
                  <a:pt x="576" y="392"/>
                </a:lnTo>
                <a:lnTo>
                  <a:pt x="568" y="416"/>
                </a:lnTo>
                <a:lnTo>
                  <a:pt x="600" y="456"/>
                </a:lnTo>
                <a:lnTo>
                  <a:pt x="640" y="456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85" name="Freeform 174"/>
          <p:cNvSpPr>
            <a:spLocks/>
          </p:cNvSpPr>
          <p:nvPr/>
        </p:nvSpPr>
        <p:spPr bwMode="auto">
          <a:xfrm>
            <a:off x="5825490" y="620395"/>
            <a:ext cx="2433638" cy="1955800"/>
          </a:xfrm>
          <a:custGeom>
            <a:avLst/>
            <a:gdLst>
              <a:gd name="T0" fmla="*/ 2147483646 w 1425"/>
              <a:gd name="T1" fmla="*/ 2147483646 h 1241"/>
              <a:gd name="T2" fmla="*/ 2147483646 w 1425"/>
              <a:gd name="T3" fmla="*/ 2147483646 h 1241"/>
              <a:gd name="T4" fmla="*/ 2147483646 w 1425"/>
              <a:gd name="T5" fmla="*/ 2147483646 h 1241"/>
              <a:gd name="T6" fmla="*/ 2147483646 w 1425"/>
              <a:gd name="T7" fmla="*/ 2147483646 h 1241"/>
              <a:gd name="T8" fmla="*/ 2147483646 w 1425"/>
              <a:gd name="T9" fmla="*/ 2147483646 h 1241"/>
              <a:gd name="T10" fmla="*/ 2147483646 w 1425"/>
              <a:gd name="T11" fmla="*/ 2147483646 h 1241"/>
              <a:gd name="T12" fmla="*/ 2147483646 w 1425"/>
              <a:gd name="T13" fmla="*/ 2147483646 h 1241"/>
              <a:gd name="T14" fmla="*/ 2147483646 w 1425"/>
              <a:gd name="T15" fmla="*/ 2147483646 h 1241"/>
              <a:gd name="T16" fmla="*/ 2147483646 w 1425"/>
              <a:gd name="T17" fmla="*/ 2147483646 h 1241"/>
              <a:gd name="T18" fmla="*/ 2147483646 w 1425"/>
              <a:gd name="T19" fmla="*/ 2147483646 h 1241"/>
              <a:gd name="T20" fmla="*/ 2147483646 w 1425"/>
              <a:gd name="T21" fmla="*/ 2147483646 h 1241"/>
              <a:gd name="T22" fmla="*/ 2147483646 w 1425"/>
              <a:gd name="T23" fmla="*/ 2147483646 h 1241"/>
              <a:gd name="T24" fmla="*/ 2147483646 w 1425"/>
              <a:gd name="T25" fmla="*/ 2147483646 h 1241"/>
              <a:gd name="T26" fmla="*/ 2147483646 w 1425"/>
              <a:gd name="T27" fmla="*/ 2147483646 h 1241"/>
              <a:gd name="T28" fmla="*/ 2147483646 w 1425"/>
              <a:gd name="T29" fmla="*/ 2147483646 h 1241"/>
              <a:gd name="T30" fmla="*/ 2147483646 w 1425"/>
              <a:gd name="T31" fmla="*/ 2147483646 h 1241"/>
              <a:gd name="T32" fmla="*/ 2147483646 w 1425"/>
              <a:gd name="T33" fmla="*/ 2147483646 h 1241"/>
              <a:gd name="T34" fmla="*/ 2147483646 w 1425"/>
              <a:gd name="T35" fmla="*/ 2147483646 h 1241"/>
              <a:gd name="T36" fmla="*/ 2147483646 w 1425"/>
              <a:gd name="T37" fmla="*/ 2147483646 h 1241"/>
              <a:gd name="T38" fmla="*/ 2147483646 w 1425"/>
              <a:gd name="T39" fmla="*/ 2147483646 h 1241"/>
              <a:gd name="T40" fmla="*/ 2147483646 w 1425"/>
              <a:gd name="T41" fmla="*/ 2147483646 h 1241"/>
              <a:gd name="T42" fmla="*/ 2147483646 w 1425"/>
              <a:gd name="T43" fmla="*/ 2147483646 h 1241"/>
              <a:gd name="T44" fmla="*/ 2147483646 w 1425"/>
              <a:gd name="T45" fmla="*/ 2147483646 h 1241"/>
              <a:gd name="T46" fmla="*/ 2147483646 w 1425"/>
              <a:gd name="T47" fmla="*/ 2147483646 h 1241"/>
              <a:gd name="T48" fmla="*/ 2147483646 w 1425"/>
              <a:gd name="T49" fmla="*/ 2147483646 h 1241"/>
              <a:gd name="T50" fmla="*/ 2147483646 w 1425"/>
              <a:gd name="T51" fmla="*/ 2147483646 h 1241"/>
              <a:gd name="T52" fmla="*/ 2147483646 w 1425"/>
              <a:gd name="T53" fmla="*/ 2147483646 h 1241"/>
              <a:gd name="T54" fmla="*/ 2147483646 w 1425"/>
              <a:gd name="T55" fmla="*/ 2147483646 h 1241"/>
              <a:gd name="T56" fmla="*/ 2147483646 w 1425"/>
              <a:gd name="T57" fmla="*/ 2147483646 h 1241"/>
              <a:gd name="T58" fmla="*/ 2147483646 w 1425"/>
              <a:gd name="T59" fmla="*/ 2147483646 h 1241"/>
              <a:gd name="T60" fmla="*/ 2147483646 w 1425"/>
              <a:gd name="T61" fmla="*/ 2147483646 h 1241"/>
              <a:gd name="T62" fmla="*/ 2147483646 w 1425"/>
              <a:gd name="T63" fmla="*/ 2147483646 h 1241"/>
              <a:gd name="T64" fmla="*/ 2147483646 w 1425"/>
              <a:gd name="T65" fmla="*/ 2147483646 h 1241"/>
              <a:gd name="T66" fmla="*/ 2147483646 w 1425"/>
              <a:gd name="T67" fmla="*/ 2147483646 h 1241"/>
              <a:gd name="T68" fmla="*/ 2147483646 w 1425"/>
              <a:gd name="T69" fmla="*/ 2147483646 h 1241"/>
              <a:gd name="T70" fmla="*/ 2147483646 w 1425"/>
              <a:gd name="T71" fmla="*/ 2147483646 h 1241"/>
              <a:gd name="T72" fmla="*/ 2147483646 w 1425"/>
              <a:gd name="T73" fmla="*/ 0 h 1241"/>
              <a:gd name="T74" fmla="*/ 2147483646 w 1425"/>
              <a:gd name="T75" fmla="*/ 2147483646 h 1241"/>
              <a:gd name="T76" fmla="*/ 2147483646 w 1425"/>
              <a:gd name="T77" fmla="*/ 2147483646 h 1241"/>
              <a:gd name="T78" fmla="*/ 2147483646 w 1425"/>
              <a:gd name="T79" fmla="*/ 2147483646 h 1241"/>
              <a:gd name="T80" fmla="*/ 2147483646 w 1425"/>
              <a:gd name="T81" fmla="*/ 2147483646 h 1241"/>
              <a:gd name="T82" fmla="*/ 2147483646 w 1425"/>
              <a:gd name="T83" fmla="*/ 2147483646 h 1241"/>
              <a:gd name="T84" fmla="*/ 2147483646 w 1425"/>
              <a:gd name="T85" fmla="*/ 2147483646 h 1241"/>
              <a:gd name="T86" fmla="*/ 2147483646 w 1425"/>
              <a:gd name="T87" fmla="*/ 2147483646 h 1241"/>
              <a:gd name="T88" fmla="*/ 2147483646 w 1425"/>
              <a:gd name="T89" fmla="*/ 2147483646 h 1241"/>
              <a:gd name="T90" fmla="*/ 2147483646 w 1425"/>
              <a:gd name="T91" fmla="*/ 2147483646 h 1241"/>
              <a:gd name="T92" fmla="*/ 2147483646 w 1425"/>
              <a:gd name="T93" fmla="*/ 2147483646 h 1241"/>
              <a:gd name="T94" fmla="*/ 2147483646 w 1425"/>
              <a:gd name="T95" fmla="*/ 2147483646 h 1241"/>
              <a:gd name="T96" fmla="*/ 2147483646 w 1425"/>
              <a:gd name="T97" fmla="*/ 2147483646 h 1241"/>
              <a:gd name="T98" fmla="*/ 2147483646 w 1425"/>
              <a:gd name="T99" fmla="*/ 2147483646 h 1241"/>
              <a:gd name="T100" fmla="*/ 2147483646 w 1425"/>
              <a:gd name="T101" fmla="*/ 2147483646 h 1241"/>
              <a:gd name="T102" fmla="*/ 2147483646 w 1425"/>
              <a:gd name="T103" fmla="*/ 2147483646 h 1241"/>
              <a:gd name="T104" fmla="*/ 2147483646 w 1425"/>
              <a:gd name="T105" fmla="*/ 2147483646 h 1241"/>
              <a:gd name="T106" fmla="*/ 2147483646 w 1425"/>
              <a:gd name="T107" fmla="*/ 2147483646 h 1241"/>
              <a:gd name="T108" fmla="*/ 2147483646 w 1425"/>
              <a:gd name="T109" fmla="*/ 2147483646 h 12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25"/>
              <a:gd name="T166" fmla="*/ 0 h 1241"/>
              <a:gd name="T167" fmla="*/ 1425 w 1425"/>
              <a:gd name="T168" fmla="*/ 1241 h 12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25" h="1241">
                <a:moveTo>
                  <a:pt x="0" y="784"/>
                </a:moveTo>
                <a:lnTo>
                  <a:pt x="16" y="848"/>
                </a:lnTo>
                <a:lnTo>
                  <a:pt x="16" y="896"/>
                </a:lnTo>
                <a:lnTo>
                  <a:pt x="40" y="928"/>
                </a:lnTo>
                <a:lnTo>
                  <a:pt x="48" y="968"/>
                </a:lnTo>
                <a:lnTo>
                  <a:pt x="64" y="968"/>
                </a:lnTo>
                <a:lnTo>
                  <a:pt x="64" y="944"/>
                </a:lnTo>
                <a:lnTo>
                  <a:pt x="136" y="952"/>
                </a:lnTo>
                <a:lnTo>
                  <a:pt x="136" y="976"/>
                </a:lnTo>
                <a:lnTo>
                  <a:pt x="136" y="992"/>
                </a:lnTo>
                <a:lnTo>
                  <a:pt x="112" y="1016"/>
                </a:lnTo>
                <a:lnTo>
                  <a:pt x="112" y="1032"/>
                </a:lnTo>
                <a:lnTo>
                  <a:pt x="160" y="1080"/>
                </a:lnTo>
                <a:lnTo>
                  <a:pt x="160" y="1104"/>
                </a:lnTo>
                <a:lnTo>
                  <a:pt x="216" y="1128"/>
                </a:lnTo>
                <a:lnTo>
                  <a:pt x="224" y="1120"/>
                </a:lnTo>
                <a:lnTo>
                  <a:pt x="216" y="1088"/>
                </a:lnTo>
                <a:lnTo>
                  <a:pt x="256" y="1096"/>
                </a:lnTo>
                <a:lnTo>
                  <a:pt x="264" y="1096"/>
                </a:lnTo>
                <a:lnTo>
                  <a:pt x="336" y="1088"/>
                </a:lnTo>
                <a:lnTo>
                  <a:pt x="352" y="1104"/>
                </a:lnTo>
                <a:lnTo>
                  <a:pt x="312" y="1144"/>
                </a:lnTo>
                <a:lnTo>
                  <a:pt x="296" y="1192"/>
                </a:lnTo>
                <a:lnTo>
                  <a:pt x="328" y="1240"/>
                </a:lnTo>
                <a:lnTo>
                  <a:pt x="376" y="1232"/>
                </a:lnTo>
                <a:lnTo>
                  <a:pt x="400" y="1208"/>
                </a:lnTo>
                <a:lnTo>
                  <a:pt x="424" y="1200"/>
                </a:lnTo>
                <a:lnTo>
                  <a:pt x="432" y="1136"/>
                </a:lnTo>
                <a:lnTo>
                  <a:pt x="488" y="1088"/>
                </a:lnTo>
                <a:lnTo>
                  <a:pt x="496" y="1112"/>
                </a:lnTo>
                <a:lnTo>
                  <a:pt x="480" y="1176"/>
                </a:lnTo>
                <a:lnTo>
                  <a:pt x="520" y="1192"/>
                </a:lnTo>
                <a:lnTo>
                  <a:pt x="560" y="1224"/>
                </a:lnTo>
                <a:lnTo>
                  <a:pt x="576" y="1224"/>
                </a:lnTo>
                <a:lnTo>
                  <a:pt x="592" y="1224"/>
                </a:lnTo>
                <a:lnTo>
                  <a:pt x="600" y="1200"/>
                </a:lnTo>
                <a:lnTo>
                  <a:pt x="616" y="1200"/>
                </a:lnTo>
                <a:lnTo>
                  <a:pt x="608" y="1168"/>
                </a:lnTo>
                <a:lnTo>
                  <a:pt x="664" y="1112"/>
                </a:lnTo>
                <a:lnTo>
                  <a:pt x="664" y="1096"/>
                </a:lnTo>
                <a:lnTo>
                  <a:pt x="696" y="1096"/>
                </a:lnTo>
                <a:lnTo>
                  <a:pt x="704" y="1096"/>
                </a:lnTo>
                <a:lnTo>
                  <a:pt x="712" y="1080"/>
                </a:lnTo>
                <a:lnTo>
                  <a:pt x="720" y="1080"/>
                </a:lnTo>
                <a:lnTo>
                  <a:pt x="736" y="1096"/>
                </a:lnTo>
                <a:lnTo>
                  <a:pt x="736" y="1072"/>
                </a:lnTo>
                <a:lnTo>
                  <a:pt x="760" y="1080"/>
                </a:lnTo>
                <a:lnTo>
                  <a:pt x="800" y="1024"/>
                </a:lnTo>
                <a:lnTo>
                  <a:pt x="832" y="1016"/>
                </a:lnTo>
                <a:lnTo>
                  <a:pt x="848" y="1000"/>
                </a:lnTo>
                <a:lnTo>
                  <a:pt x="864" y="1008"/>
                </a:lnTo>
                <a:lnTo>
                  <a:pt x="896" y="1000"/>
                </a:lnTo>
                <a:lnTo>
                  <a:pt x="872" y="928"/>
                </a:lnTo>
                <a:lnTo>
                  <a:pt x="896" y="920"/>
                </a:lnTo>
                <a:lnTo>
                  <a:pt x="896" y="888"/>
                </a:lnTo>
                <a:lnTo>
                  <a:pt x="928" y="872"/>
                </a:lnTo>
                <a:lnTo>
                  <a:pt x="944" y="912"/>
                </a:lnTo>
                <a:lnTo>
                  <a:pt x="984" y="888"/>
                </a:lnTo>
                <a:lnTo>
                  <a:pt x="1000" y="896"/>
                </a:lnTo>
                <a:lnTo>
                  <a:pt x="1008" y="872"/>
                </a:lnTo>
                <a:lnTo>
                  <a:pt x="1040" y="880"/>
                </a:lnTo>
                <a:lnTo>
                  <a:pt x="1040" y="840"/>
                </a:lnTo>
                <a:lnTo>
                  <a:pt x="1088" y="824"/>
                </a:lnTo>
                <a:lnTo>
                  <a:pt x="1112" y="864"/>
                </a:lnTo>
                <a:lnTo>
                  <a:pt x="1112" y="904"/>
                </a:lnTo>
                <a:lnTo>
                  <a:pt x="1128" y="920"/>
                </a:lnTo>
                <a:lnTo>
                  <a:pt x="1160" y="912"/>
                </a:lnTo>
                <a:lnTo>
                  <a:pt x="1176" y="912"/>
                </a:lnTo>
                <a:lnTo>
                  <a:pt x="1176" y="888"/>
                </a:lnTo>
                <a:lnTo>
                  <a:pt x="1176" y="864"/>
                </a:lnTo>
                <a:lnTo>
                  <a:pt x="1160" y="832"/>
                </a:lnTo>
                <a:lnTo>
                  <a:pt x="1176" y="840"/>
                </a:lnTo>
                <a:lnTo>
                  <a:pt x="1200" y="872"/>
                </a:lnTo>
                <a:lnTo>
                  <a:pt x="1328" y="776"/>
                </a:lnTo>
                <a:lnTo>
                  <a:pt x="1352" y="784"/>
                </a:lnTo>
                <a:lnTo>
                  <a:pt x="1392" y="752"/>
                </a:lnTo>
                <a:lnTo>
                  <a:pt x="1392" y="728"/>
                </a:lnTo>
                <a:lnTo>
                  <a:pt x="1376" y="728"/>
                </a:lnTo>
                <a:lnTo>
                  <a:pt x="1376" y="688"/>
                </a:lnTo>
                <a:lnTo>
                  <a:pt x="1352" y="640"/>
                </a:lnTo>
                <a:lnTo>
                  <a:pt x="1312" y="672"/>
                </a:lnTo>
                <a:lnTo>
                  <a:pt x="1288" y="616"/>
                </a:lnTo>
                <a:lnTo>
                  <a:pt x="1296" y="592"/>
                </a:lnTo>
                <a:lnTo>
                  <a:pt x="1264" y="560"/>
                </a:lnTo>
                <a:lnTo>
                  <a:pt x="1272" y="536"/>
                </a:lnTo>
                <a:lnTo>
                  <a:pt x="1312" y="560"/>
                </a:lnTo>
                <a:lnTo>
                  <a:pt x="1336" y="560"/>
                </a:lnTo>
                <a:lnTo>
                  <a:pt x="1328" y="512"/>
                </a:lnTo>
                <a:lnTo>
                  <a:pt x="1328" y="488"/>
                </a:lnTo>
                <a:lnTo>
                  <a:pt x="1352" y="472"/>
                </a:lnTo>
                <a:lnTo>
                  <a:pt x="1352" y="456"/>
                </a:lnTo>
                <a:lnTo>
                  <a:pt x="1320" y="472"/>
                </a:lnTo>
                <a:lnTo>
                  <a:pt x="1296" y="432"/>
                </a:lnTo>
                <a:lnTo>
                  <a:pt x="1368" y="336"/>
                </a:lnTo>
                <a:lnTo>
                  <a:pt x="1384" y="360"/>
                </a:lnTo>
                <a:lnTo>
                  <a:pt x="1392" y="296"/>
                </a:lnTo>
                <a:lnTo>
                  <a:pt x="1408" y="272"/>
                </a:lnTo>
                <a:lnTo>
                  <a:pt x="1400" y="216"/>
                </a:lnTo>
                <a:lnTo>
                  <a:pt x="1424" y="128"/>
                </a:lnTo>
                <a:lnTo>
                  <a:pt x="1384" y="88"/>
                </a:lnTo>
                <a:lnTo>
                  <a:pt x="1360" y="120"/>
                </a:lnTo>
                <a:lnTo>
                  <a:pt x="1344" y="128"/>
                </a:lnTo>
                <a:lnTo>
                  <a:pt x="1296" y="144"/>
                </a:lnTo>
                <a:lnTo>
                  <a:pt x="1280" y="120"/>
                </a:lnTo>
                <a:lnTo>
                  <a:pt x="1264" y="72"/>
                </a:lnTo>
                <a:lnTo>
                  <a:pt x="1240" y="56"/>
                </a:lnTo>
                <a:lnTo>
                  <a:pt x="1224" y="72"/>
                </a:lnTo>
                <a:lnTo>
                  <a:pt x="1192" y="64"/>
                </a:lnTo>
                <a:lnTo>
                  <a:pt x="1208" y="32"/>
                </a:lnTo>
                <a:lnTo>
                  <a:pt x="1200" y="0"/>
                </a:lnTo>
                <a:lnTo>
                  <a:pt x="1168" y="0"/>
                </a:lnTo>
                <a:lnTo>
                  <a:pt x="1128" y="40"/>
                </a:lnTo>
                <a:lnTo>
                  <a:pt x="1128" y="56"/>
                </a:lnTo>
                <a:lnTo>
                  <a:pt x="1160" y="64"/>
                </a:lnTo>
                <a:lnTo>
                  <a:pt x="1168" y="88"/>
                </a:lnTo>
                <a:lnTo>
                  <a:pt x="1136" y="136"/>
                </a:lnTo>
                <a:lnTo>
                  <a:pt x="1128" y="168"/>
                </a:lnTo>
                <a:lnTo>
                  <a:pt x="1112" y="200"/>
                </a:lnTo>
                <a:lnTo>
                  <a:pt x="1112" y="232"/>
                </a:lnTo>
                <a:lnTo>
                  <a:pt x="1120" y="240"/>
                </a:lnTo>
                <a:lnTo>
                  <a:pt x="1056" y="288"/>
                </a:lnTo>
                <a:lnTo>
                  <a:pt x="1016" y="280"/>
                </a:lnTo>
                <a:lnTo>
                  <a:pt x="992" y="280"/>
                </a:lnTo>
                <a:lnTo>
                  <a:pt x="944" y="416"/>
                </a:lnTo>
                <a:lnTo>
                  <a:pt x="960" y="432"/>
                </a:lnTo>
                <a:lnTo>
                  <a:pt x="992" y="432"/>
                </a:lnTo>
                <a:lnTo>
                  <a:pt x="1032" y="432"/>
                </a:lnTo>
                <a:lnTo>
                  <a:pt x="1040" y="440"/>
                </a:lnTo>
                <a:lnTo>
                  <a:pt x="1056" y="416"/>
                </a:lnTo>
                <a:lnTo>
                  <a:pt x="1080" y="408"/>
                </a:lnTo>
                <a:lnTo>
                  <a:pt x="1104" y="416"/>
                </a:lnTo>
                <a:lnTo>
                  <a:pt x="1136" y="448"/>
                </a:lnTo>
                <a:lnTo>
                  <a:pt x="1160" y="480"/>
                </a:lnTo>
                <a:lnTo>
                  <a:pt x="1160" y="512"/>
                </a:lnTo>
                <a:lnTo>
                  <a:pt x="1136" y="504"/>
                </a:lnTo>
                <a:lnTo>
                  <a:pt x="1088" y="520"/>
                </a:lnTo>
                <a:lnTo>
                  <a:pt x="1048" y="520"/>
                </a:lnTo>
                <a:lnTo>
                  <a:pt x="1040" y="536"/>
                </a:lnTo>
                <a:lnTo>
                  <a:pt x="1016" y="536"/>
                </a:lnTo>
                <a:lnTo>
                  <a:pt x="992" y="560"/>
                </a:lnTo>
                <a:lnTo>
                  <a:pt x="992" y="592"/>
                </a:lnTo>
                <a:lnTo>
                  <a:pt x="968" y="608"/>
                </a:lnTo>
                <a:lnTo>
                  <a:pt x="912" y="616"/>
                </a:lnTo>
                <a:lnTo>
                  <a:pt x="864" y="664"/>
                </a:lnTo>
                <a:lnTo>
                  <a:pt x="800" y="664"/>
                </a:lnTo>
                <a:lnTo>
                  <a:pt x="784" y="648"/>
                </a:lnTo>
                <a:lnTo>
                  <a:pt x="760" y="648"/>
                </a:lnTo>
                <a:lnTo>
                  <a:pt x="752" y="680"/>
                </a:lnTo>
                <a:lnTo>
                  <a:pt x="728" y="704"/>
                </a:lnTo>
                <a:lnTo>
                  <a:pt x="768" y="752"/>
                </a:lnTo>
                <a:lnTo>
                  <a:pt x="720" y="784"/>
                </a:lnTo>
                <a:lnTo>
                  <a:pt x="696" y="824"/>
                </a:lnTo>
                <a:lnTo>
                  <a:pt x="640" y="848"/>
                </a:lnTo>
                <a:lnTo>
                  <a:pt x="560" y="856"/>
                </a:lnTo>
                <a:lnTo>
                  <a:pt x="496" y="864"/>
                </a:lnTo>
                <a:lnTo>
                  <a:pt x="456" y="880"/>
                </a:lnTo>
                <a:lnTo>
                  <a:pt x="408" y="912"/>
                </a:lnTo>
                <a:lnTo>
                  <a:pt x="384" y="912"/>
                </a:lnTo>
                <a:lnTo>
                  <a:pt x="352" y="888"/>
                </a:lnTo>
                <a:lnTo>
                  <a:pt x="312" y="888"/>
                </a:lnTo>
                <a:lnTo>
                  <a:pt x="280" y="864"/>
                </a:lnTo>
                <a:lnTo>
                  <a:pt x="248" y="864"/>
                </a:lnTo>
                <a:lnTo>
                  <a:pt x="224" y="824"/>
                </a:lnTo>
                <a:lnTo>
                  <a:pt x="160" y="816"/>
                </a:lnTo>
                <a:lnTo>
                  <a:pt x="96" y="816"/>
                </a:lnTo>
                <a:lnTo>
                  <a:pt x="64" y="792"/>
                </a:lnTo>
                <a:lnTo>
                  <a:pt x="0" y="784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5565" tIns="36195" rIns="75565" bIns="36195"/>
          <a:lstStyle/>
          <a:p>
            <a:endParaRPr lang="zh-CN" altLang="en-US"/>
          </a:p>
        </p:txBody>
      </p:sp>
      <p:sp>
        <p:nvSpPr>
          <p:cNvPr id="86" name="Freeform 175"/>
          <p:cNvSpPr>
            <a:spLocks/>
          </p:cNvSpPr>
          <p:nvPr/>
        </p:nvSpPr>
        <p:spPr bwMode="auto">
          <a:xfrm>
            <a:off x="3585528" y="947420"/>
            <a:ext cx="2173287" cy="1628775"/>
          </a:xfrm>
          <a:custGeom>
            <a:avLst/>
            <a:gdLst>
              <a:gd name="T0" fmla="*/ 2147483646 w 1273"/>
              <a:gd name="T1" fmla="*/ 2147483646 h 1033"/>
              <a:gd name="T2" fmla="*/ 2147483646 w 1273"/>
              <a:gd name="T3" fmla="*/ 2147483646 h 1033"/>
              <a:gd name="T4" fmla="*/ 2147483646 w 1273"/>
              <a:gd name="T5" fmla="*/ 2147483646 h 1033"/>
              <a:gd name="T6" fmla="*/ 2147483646 w 1273"/>
              <a:gd name="T7" fmla="*/ 2147483646 h 1033"/>
              <a:gd name="T8" fmla="*/ 2147483646 w 1273"/>
              <a:gd name="T9" fmla="*/ 2147483646 h 1033"/>
              <a:gd name="T10" fmla="*/ 2147483646 w 1273"/>
              <a:gd name="T11" fmla="*/ 2147483646 h 1033"/>
              <a:gd name="T12" fmla="*/ 2147483646 w 1273"/>
              <a:gd name="T13" fmla="*/ 2147483646 h 1033"/>
              <a:gd name="T14" fmla="*/ 2147483646 w 1273"/>
              <a:gd name="T15" fmla="*/ 2147483646 h 1033"/>
              <a:gd name="T16" fmla="*/ 2147483646 w 1273"/>
              <a:gd name="T17" fmla="*/ 2147483646 h 1033"/>
              <a:gd name="T18" fmla="*/ 2147483646 w 1273"/>
              <a:gd name="T19" fmla="*/ 2147483646 h 1033"/>
              <a:gd name="T20" fmla="*/ 2147483646 w 1273"/>
              <a:gd name="T21" fmla="*/ 2147483646 h 1033"/>
              <a:gd name="T22" fmla="*/ 2147483646 w 1273"/>
              <a:gd name="T23" fmla="*/ 2147483646 h 1033"/>
              <a:gd name="T24" fmla="*/ 2147483646 w 1273"/>
              <a:gd name="T25" fmla="*/ 2147483646 h 1033"/>
              <a:gd name="T26" fmla="*/ 2147483646 w 1273"/>
              <a:gd name="T27" fmla="*/ 2147483646 h 1033"/>
              <a:gd name="T28" fmla="*/ 2147483646 w 1273"/>
              <a:gd name="T29" fmla="*/ 2147483646 h 1033"/>
              <a:gd name="T30" fmla="*/ 2147483646 w 1273"/>
              <a:gd name="T31" fmla="*/ 2147483646 h 1033"/>
              <a:gd name="T32" fmla="*/ 2147483646 w 1273"/>
              <a:gd name="T33" fmla="*/ 2147483646 h 1033"/>
              <a:gd name="T34" fmla="*/ 2147483646 w 1273"/>
              <a:gd name="T35" fmla="*/ 2147483646 h 1033"/>
              <a:gd name="T36" fmla="*/ 2147483646 w 1273"/>
              <a:gd name="T37" fmla="*/ 2147483646 h 1033"/>
              <a:gd name="T38" fmla="*/ 2147483646 w 1273"/>
              <a:gd name="T39" fmla="*/ 2147483646 h 1033"/>
              <a:gd name="T40" fmla="*/ 2147483646 w 1273"/>
              <a:gd name="T41" fmla="*/ 2147483646 h 1033"/>
              <a:gd name="T42" fmla="*/ 2147483646 w 1273"/>
              <a:gd name="T43" fmla="*/ 2147483646 h 1033"/>
              <a:gd name="T44" fmla="*/ 2147483646 w 1273"/>
              <a:gd name="T45" fmla="*/ 2147483646 h 1033"/>
              <a:gd name="T46" fmla="*/ 2147483646 w 1273"/>
              <a:gd name="T47" fmla="*/ 2147483646 h 1033"/>
              <a:gd name="T48" fmla="*/ 2147483646 w 1273"/>
              <a:gd name="T49" fmla="*/ 2147483646 h 1033"/>
              <a:gd name="T50" fmla="*/ 0 w 1273"/>
              <a:gd name="T51" fmla="*/ 2147483646 h 1033"/>
              <a:gd name="T52" fmla="*/ 2147483646 w 1273"/>
              <a:gd name="T53" fmla="*/ 2147483646 h 1033"/>
              <a:gd name="T54" fmla="*/ 2147483646 w 1273"/>
              <a:gd name="T55" fmla="*/ 2147483646 h 1033"/>
              <a:gd name="T56" fmla="*/ 2147483646 w 1273"/>
              <a:gd name="T57" fmla="*/ 2147483646 h 1033"/>
              <a:gd name="T58" fmla="*/ 0 w 1273"/>
              <a:gd name="T59" fmla="*/ 2147483646 h 1033"/>
              <a:gd name="T60" fmla="*/ 2147483646 w 1273"/>
              <a:gd name="T61" fmla="*/ 2147483646 h 1033"/>
              <a:gd name="T62" fmla="*/ 2147483646 w 1273"/>
              <a:gd name="T63" fmla="*/ 2147483646 h 1033"/>
              <a:gd name="T64" fmla="*/ 2147483646 w 1273"/>
              <a:gd name="T65" fmla="*/ 2147483646 h 1033"/>
              <a:gd name="T66" fmla="*/ 2147483646 w 1273"/>
              <a:gd name="T67" fmla="*/ 2147483646 h 1033"/>
              <a:gd name="T68" fmla="*/ 2147483646 w 1273"/>
              <a:gd name="T69" fmla="*/ 2147483646 h 1033"/>
              <a:gd name="T70" fmla="*/ 2147483646 w 1273"/>
              <a:gd name="T71" fmla="*/ 2147483646 h 1033"/>
              <a:gd name="T72" fmla="*/ 2147483646 w 1273"/>
              <a:gd name="T73" fmla="*/ 2147483646 h 1033"/>
              <a:gd name="T74" fmla="*/ 2147483646 w 1273"/>
              <a:gd name="T75" fmla="*/ 2147483646 h 1033"/>
              <a:gd name="T76" fmla="*/ 2147483646 w 1273"/>
              <a:gd name="T77" fmla="*/ 2147483646 h 1033"/>
              <a:gd name="T78" fmla="*/ 2147483646 w 1273"/>
              <a:gd name="T79" fmla="*/ 2147483646 h 1033"/>
              <a:gd name="T80" fmla="*/ 2147483646 w 1273"/>
              <a:gd name="T81" fmla="*/ 2147483646 h 1033"/>
              <a:gd name="T82" fmla="*/ 2147483646 w 1273"/>
              <a:gd name="T83" fmla="*/ 2147483646 h 1033"/>
              <a:gd name="T84" fmla="*/ 2147483646 w 1273"/>
              <a:gd name="T85" fmla="*/ 2147483646 h 1033"/>
              <a:gd name="T86" fmla="*/ 2147483646 w 1273"/>
              <a:gd name="T87" fmla="*/ 2147483646 h 1033"/>
              <a:gd name="T88" fmla="*/ 2147483646 w 1273"/>
              <a:gd name="T89" fmla="*/ 0 h 1033"/>
              <a:gd name="T90" fmla="*/ 2147483646 w 1273"/>
              <a:gd name="T91" fmla="*/ 2147483646 h 1033"/>
              <a:gd name="T92" fmla="*/ 2147483646 w 1273"/>
              <a:gd name="T93" fmla="*/ 2147483646 h 1033"/>
              <a:gd name="T94" fmla="*/ 2147483646 w 1273"/>
              <a:gd name="T95" fmla="*/ 2147483646 h 1033"/>
              <a:gd name="T96" fmla="*/ 2147483646 w 1273"/>
              <a:gd name="T97" fmla="*/ 2147483646 h 1033"/>
              <a:gd name="T98" fmla="*/ 2147483646 w 1273"/>
              <a:gd name="T99" fmla="*/ 2147483646 h 1033"/>
              <a:gd name="T100" fmla="*/ 2147483646 w 1273"/>
              <a:gd name="T101" fmla="*/ 2147483646 h 1033"/>
              <a:gd name="T102" fmla="*/ 2147483646 w 1273"/>
              <a:gd name="T103" fmla="*/ 2147483646 h 1033"/>
              <a:gd name="T104" fmla="*/ 2147483646 w 1273"/>
              <a:gd name="T105" fmla="*/ 2147483646 h 1033"/>
              <a:gd name="T106" fmla="*/ 2147483646 w 1273"/>
              <a:gd name="T107" fmla="*/ 2147483646 h 1033"/>
              <a:gd name="T108" fmla="*/ 2147483646 w 1273"/>
              <a:gd name="T109" fmla="*/ 2147483646 h 10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73"/>
              <a:gd name="T166" fmla="*/ 0 h 1033"/>
              <a:gd name="T167" fmla="*/ 1273 w 1273"/>
              <a:gd name="T168" fmla="*/ 1033 h 10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73" h="1033">
                <a:moveTo>
                  <a:pt x="1272" y="568"/>
                </a:moveTo>
                <a:lnTo>
                  <a:pt x="1256" y="576"/>
                </a:lnTo>
                <a:lnTo>
                  <a:pt x="1256" y="600"/>
                </a:lnTo>
                <a:lnTo>
                  <a:pt x="1240" y="632"/>
                </a:lnTo>
                <a:lnTo>
                  <a:pt x="1208" y="632"/>
                </a:lnTo>
                <a:lnTo>
                  <a:pt x="1176" y="632"/>
                </a:lnTo>
                <a:lnTo>
                  <a:pt x="1176" y="648"/>
                </a:lnTo>
                <a:lnTo>
                  <a:pt x="1152" y="664"/>
                </a:lnTo>
                <a:lnTo>
                  <a:pt x="1112" y="680"/>
                </a:lnTo>
                <a:lnTo>
                  <a:pt x="1080" y="720"/>
                </a:lnTo>
                <a:lnTo>
                  <a:pt x="1064" y="712"/>
                </a:lnTo>
                <a:lnTo>
                  <a:pt x="1048" y="728"/>
                </a:lnTo>
                <a:lnTo>
                  <a:pt x="1040" y="816"/>
                </a:lnTo>
                <a:lnTo>
                  <a:pt x="936" y="824"/>
                </a:lnTo>
                <a:lnTo>
                  <a:pt x="888" y="840"/>
                </a:lnTo>
                <a:lnTo>
                  <a:pt x="880" y="880"/>
                </a:lnTo>
                <a:lnTo>
                  <a:pt x="920" y="928"/>
                </a:lnTo>
                <a:lnTo>
                  <a:pt x="920" y="944"/>
                </a:lnTo>
                <a:lnTo>
                  <a:pt x="888" y="968"/>
                </a:lnTo>
                <a:lnTo>
                  <a:pt x="888" y="992"/>
                </a:lnTo>
                <a:lnTo>
                  <a:pt x="896" y="1000"/>
                </a:lnTo>
                <a:lnTo>
                  <a:pt x="896" y="1032"/>
                </a:lnTo>
                <a:lnTo>
                  <a:pt x="840" y="1008"/>
                </a:lnTo>
                <a:lnTo>
                  <a:pt x="840" y="1016"/>
                </a:lnTo>
                <a:lnTo>
                  <a:pt x="816" y="1016"/>
                </a:lnTo>
                <a:lnTo>
                  <a:pt x="808" y="1000"/>
                </a:lnTo>
                <a:lnTo>
                  <a:pt x="760" y="976"/>
                </a:lnTo>
                <a:lnTo>
                  <a:pt x="736" y="960"/>
                </a:lnTo>
                <a:lnTo>
                  <a:pt x="624" y="968"/>
                </a:lnTo>
                <a:lnTo>
                  <a:pt x="600" y="984"/>
                </a:lnTo>
                <a:lnTo>
                  <a:pt x="528" y="984"/>
                </a:lnTo>
                <a:lnTo>
                  <a:pt x="512" y="992"/>
                </a:lnTo>
                <a:lnTo>
                  <a:pt x="440" y="984"/>
                </a:lnTo>
                <a:lnTo>
                  <a:pt x="432" y="952"/>
                </a:lnTo>
                <a:lnTo>
                  <a:pt x="384" y="944"/>
                </a:lnTo>
                <a:lnTo>
                  <a:pt x="368" y="960"/>
                </a:lnTo>
                <a:lnTo>
                  <a:pt x="296" y="928"/>
                </a:lnTo>
                <a:lnTo>
                  <a:pt x="272" y="928"/>
                </a:lnTo>
                <a:lnTo>
                  <a:pt x="248" y="968"/>
                </a:lnTo>
                <a:lnTo>
                  <a:pt x="216" y="984"/>
                </a:lnTo>
                <a:lnTo>
                  <a:pt x="176" y="976"/>
                </a:lnTo>
                <a:lnTo>
                  <a:pt x="152" y="944"/>
                </a:lnTo>
                <a:lnTo>
                  <a:pt x="152" y="872"/>
                </a:lnTo>
                <a:lnTo>
                  <a:pt x="104" y="864"/>
                </a:lnTo>
                <a:lnTo>
                  <a:pt x="72" y="816"/>
                </a:lnTo>
                <a:lnTo>
                  <a:pt x="56" y="800"/>
                </a:lnTo>
                <a:lnTo>
                  <a:pt x="48" y="784"/>
                </a:lnTo>
                <a:lnTo>
                  <a:pt x="64" y="776"/>
                </a:lnTo>
                <a:lnTo>
                  <a:pt x="64" y="752"/>
                </a:lnTo>
                <a:lnTo>
                  <a:pt x="40" y="712"/>
                </a:lnTo>
                <a:lnTo>
                  <a:pt x="16" y="704"/>
                </a:lnTo>
                <a:lnTo>
                  <a:pt x="0" y="688"/>
                </a:lnTo>
                <a:lnTo>
                  <a:pt x="16" y="680"/>
                </a:lnTo>
                <a:lnTo>
                  <a:pt x="32" y="688"/>
                </a:lnTo>
                <a:lnTo>
                  <a:pt x="40" y="672"/>
                </a:lnTo>
                <a:lnTo>
                  <a:pt x="32" y="616"/>
                </a:lnTo>
                <a:lnTo>
                  <a:pt x="48" y="592"/>
                </a:lnTo>
                <a:lnTo>
                  <a:pt x="24" y="568"/>
                </a:lnTo>
                <a:lnTo>
                  <a:pt x="0" y="568"/>
                </a:lnTo>
                <a:lnTo>
                  <a:pt x="0" y="520"/>
                </a:lnTo>
                <a:lnTo>
                  <a:pt x="48" y="464"/>
                </a:lnTo>
                <a:lnTo>
                  <a:pt x="88" y="464"/>
                </a:lnTo>
                <a:lnTo>
                  <a:pt x="112" y="448"/>
                </a:lnTo>
                <a:lnTo>
                  <a:pt x="136" y="456"/>
                </a:lnTo>
                <a:lnTo>
                  <a:pt x="144" y="448"/>
                </a:lnTo>
                <a:lnTo>
                  <a:pt x="152" y="480"/>
                </a:lnTo>
                <a:lnTo>
                  <a:pt x="168" y="472"/>
                </a:lnTo>
                <a:lnTo>
                  <a:pt x="200" y="480"/>
                </a:lnTo>
                <a:lnTo>
                  <a:pt x="208" y="456"/>
                </a:lnTo>
                <a:lnTo>
                  <a:pt x="304" y="456"/>
                </a:lnTo>
                <a:lnTo>
                  <a:pt x="320" y="432"/>
                </a:lnTo>
                <a:lnTo>
                  <a:pt x="416" y="424"/>
                </a:lnTo>
                <a:lnTo>
                  <a:pt x="424" y="408"/>
                </a:lnTo>
                <a:lnTo>
                  <a:pt x="424" y="376"/>
                </a:lnTo>
                <a:lnTo>
                  <a:pt x="464" y="352"/>
                </a:lnTo>
                <a:lnTo>
                  <a:pt x="472" y="232"/>
                </a:lnTo>
                <a:lnTo>
                  <a:pt x="456" y="224"/>
                </a:lnTo>
                <a:lnTo>
                  <a:pt x="456" y="200"/>
                </a:lnTo>
                <a:lnTo>
                  <a:pt x="576" y="208"/>
                </a:lnTo>
                <a:lnTo>
                  <a:pt x="592" y="224"/>
                </a:lnTo>
                <a:lnTo>
                  <a:pt x="608" y="176"/>
                </a:lnTo>
                <a:lnTo>
                  <a:pt x="664" y="96"/>
                </a:lnTo>
                <a:lnTo>
                  <a:pt x="744" y="136"/>
                </a:lnTo>
                <a:lnTo>
                  <a:pt x="784" y="128"/>
                </a:lnTo>
                <a:lnTo>
                  <a:pt x="792" y="104"/>
                </a:lnTo>
                <a:lnTo>
                  <a:pt x="784" y="80"/>
                </a:lnTo>
                <a:lnTo>
                  <a:pt x="816" y="48"/>
                </a:lnTo>
                <a:lnTo>
                  <a:pt x="840" y="40"/>
                </a:lnTo>
                <a:lnTo>
                  <a:pt x="872" y="24"/>
                </a:lnTo>
                <a:lnTo>
                  <a:pt x="880" y="0"/>
                </a:lnTo>
                <a:lnTo>
                  <a:pt x="928" y="8"/>
                </a:lnTo>
                <a:lnTo>
                  <a:pt x="928" y="16"/>
                </a:lnTo>
                <a:lnTo>
                  <a:pt x="912" y="32"/>
                </a:lnTo>
                <a:lnTo>
                  <a:pt x="928" y="48"/>
                </a:lnTo>
                <a:lnTo>
                  <a:pt x="936" y="72"/>
                </a:lnTo>
                <a:lnTo>
                  <a:pt x="960" y="112"/>
                </a:lnTo>
                <a:lnTo>
                  <a:pt x="984" y="120"/>
                </a:lnTo>
                <a:lnTo>
                  <a:pt x="1024" y="144"/>
                </a:lnTo>
                <a:lnTo>
                  <a:pt x="1024" y="200"/>
                </a:lnTo>
                <a:lnTo>
                  <a:pt x="1040" y="248"/>
                </a:lnTo>
                <a:lnTo>
                  <a:pt x="1008" y="304"/>
                </a:lnTo>
                <a:lnTo>
                  <a:pt x="1016" y="336"/>
                </a:lnTo>
                <a:lnTo>
                  <a:pt x="1048" y="360"/>
                </a:lnTo>
                <a:lnTo>
                  <a:pt x="1112" y="368"/>
                </a:lnTo>
                <a:lnTo>
                  <a:pt x="1160" y="392"/>
                </a:lnTo>
                <a:lnTo>
                  <a:pt x="1208" y="440"/>
                </a:lnTo>
                <a:lnTo>
                  <a:pt x="1232" y="440"/>
                </a:lnTo>
                <a:lnTo>
                  <a:pt x="1232" y="480"/>
                </a:lnTo>
                <a:lnTo>
                  <a:pt x="1248" y="520"/>
                </a:lnTo>
                <a:lnTo>
                  <a:pt x="1272" y="568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87" name="Freeform 176"/>
          <p:cNvSpPr>
            <a:spLocks/>
          </p:cNvSpPr>
          <p:nvPr/>
        </p:nvSpPr>
        <p:spPr bwMode="auto">
          <a:xfrm>
            <a:off x="8108315" y="3935095"/>
            <a:ext cx="217488" cy="403225"/>
          </a:xfrm>
          <a:custGeom>
            <a:avLst/>
            <a:gdLst>
              <a:gd name="T0" fmla="*/ 2147483646 w 129"/>
              <a:gd name="T1" fmla="*/ 2147483646 h 257"/>
              <a:gd name="T2" fmla="*/ 2147483646 w 129"/>
              <a:gd name="T3" fmla="*/ 2147483646 h 257"/>
              <a:gd name="T4" fmla="*/ 2147483646 w 129"/>
              <a:gd name="T5" fmla="*/ 2147483646 h 257"/>
              <a:gd name="T6" fmla="*/ 2147483646 w 129"/>
              <a:gd name="T7" fmla="*/ 2147483646 h 257"/>
              <a:gd name="T8" fmla="*/ 2147483646 w 129"/>
              <a:gd name="T9" fmla="*/ 2147483646 h 257"/>
              <a:gd name="T10" fmla="*/ 2147483646 w 129"/>
              <a:gd name="T11" fmla="*/ 2147483646 h 257"/>
              <a:gd name="T12" fmla="*/ 2147483646 w 129"/>
              <a:gd name="T13" fmla="*/ 2147483646 h 257"/>
              <a:gd name="T14" fmla="*/ 2147483646 w 129"/>
              <a:gd name="T15" fmla="*/ 2147483646 h 257"/>
              <a:gd name="T16" fmla="*/ 2147483646 w 129"/>
              <a:gd name="T17" fmla="*/ 2147483646 h 257"/>
              <a:gd name="T18" fmla="*/ 2147483646 w 129"/>
              <a:gd name="T19" fmla="*/ 0 h 257"/>
              <a:gd name="T20" fmla="*/ 2147483646 w 129"/>
              <a:gd name="T21" fmla="*/ 2147483646 h 257"/>
              <a:gd name="T22" fmla="*/ 2147483646 w 129"/>
              <a:gd name="T23" fmla="*/ 2147483646 h 257"/>
              <a:gd name="T24" fmla="*/ 2147483646 w 129"/>
              <a:gd name="T25" fmla="*/ 2147483646 h 257"/>
              <a:gd name="T26" fmla="*/ 2147483646 w 129"/>
              <a:gd name="T27" fmla="*/ 2147483646 h 257"/>
              <a:gd name="T28" fmla="*/ 2147483646 w 129"/>
              <a:gd name="T29" fmla="*/ 2147483646 h 257"/>
              <a:gd name="T30" fmla="*/ 0 w 129"/>
              <a:gd name="T31" fmla="*/ 2147483646 h 257"/>
              <a:gd name="T32" fmla="*/ 2147483646 w 129"/>
              <a:gd name="T33" fmla="*/ 2147483646 h 257"/>
              <a:gd name="T34" fmla="*/ 2147483646 w 129"/>
              <a:gd name="T35" fmla="*/ 2147483646 h 257"/>
              <a:gd name="T36" fmla="*/ 2147483646 w 129"/>
              <a:gd name="T37" fmla="*/ 2147483646 h 25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9"/>
              <a:gd name="T58" fmla="*/ 0 h 257"/>
              <a:gd name="T59" fmla="*/ 129 w 129"/>
              <a:gd name="T60" fmla="*/ 257 h 25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9" h="257">
                <a:moveTo>
                  <a:pt x="24" y="232"/>
                </a:moveTo>
                <a:lnTo>
                  <a:pt x="32" y="248"/>
                </a:lnTo>
                <a:lnTo>
                  <a:pt x="56" y="256"/>
                </a:lnTo>
                <a:lnTo>
                  <a:pt x="64" y="224"/>
                </a:lnTo>
                <a:lnTo>
                  <a:pt x="104" y="184"/>
                </a:lnTo>
                <a:lnTo>
                  <a:pt x="104" y="128"/>
                </a:lnTo>
                <a:lnTo>
                  <a:pt x="120" y="96"/>
                </a:lnTo>
                <a:lnTo>
                  <a:pt x="128" y="72"/>
                </a:lnTo>
                <a:lnTo>
                  <a:pt x="112" y="56"/>
                </a:lnTo>
                <a:lnTo>
                  <a:pt x="104" y="0"/>
                </a:lnTo>
                <a:lnTo>
                  <a:pt x="64" y="24"/>
                </a:lnTo>
                <a:lnTo>
                  <a:pt x="48" y="24"/>
                </a:lnTo>
                <a:lnTo>
                  <a:pt x="56" y="40"/>
                </a:lnTo>
                <a:lnTo>
                  <a:pt x="24" y="72"/>
                </a:lnTo>
                <a:lnTo>
                  <a:pt x="24" y="112"/>
                </a:lnTo>
                <a:lnTo>
                  <a:pt x="0" y="136"/>
                </a:lnTo>
                <a:lnTo>
                  <a:pt x="8" y="168"/>
                </a:lnTo>
                <a:lnTo>
                  <a:pt x="16" y="224"/>
                </a:lnTo>
                <a:lnTo>
                  <a:pt x="24" y="232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88" name="Rectangle 177"/>
          <p:cNvSpPr>
            <a:spLocks noChangeArrowheads="1"/>
          </p:cNvSpPr>
          <p:nvPr/>
        </p:nvSpPr>
        <p:spPr bwMode="auto">
          <a:xfrm>
            <a:off x="8352790" y="1191895"/>
            <a:ext cx="36036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黑龙江</a:t>
            </a:r>
          </a:p>
        </p:txBody>
      </p:sp>
      <p:sp>
        <p:nvSpPr>
          <p:cNvPr id="89" name="Rectangle 178"/>
          <p:cNvSpPr>
            <a:spLocks noChangeArrowheads="1"/>
          </p:cNvSpPr>
          <p:nvPr/>
        </p:nvSpPr>
        <p:spPr bwMode="auto">
          <a:xfrm>
            <a:off x="8295640" y="1631633"/>
            <a:ext cx="225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吉林</a:t>
            </a:r>
          </a:p>
        </p:txBody>
      </p:sp>
      <p:sp>
        <p:nvSpPr>
          <p:cNvPr id="90" name="Rectangle 179"/>
          <p:cNvSpPr>
            <a:spLocks noChangeArrowheads="1"/>
          </p:cNvSpPr>
          <p:nvPr/>
        </p:nvSpPr>
        <p:spPr bwMode="auto">
          <a:xfrm>
            <a:off x="7974965" y="1917383"/>
            <a:ext cx="287338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辽宁</a:t>
            </a:r>
          </a:p>
        </p:txBody>
      </p:sp>
      <p:sp>
        <p:nvSpPr>
          <p:cNvPr id="91" name="Rectangle 180"/>
          <p:cNvSpPr>
            <a:spLocks noChangeArrowheads="1"/>
          </p:cNvSpPr>
          <p:nvPr/>
        </p:nvSpPr>
        <p:spPr bwMode="auto">
          <a:xfrm>
            <a:off x="7370128" y="2420620"/>
            <a:ext cx="2476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河北</a:t>
            </a:r>
          </a:p>
        </p:txBody>
      </p:sp>
      <p:sp>
        <p:nvSpPr>
          <p:cNvPr id="92" name="Rectangle 182"/>
          <p:cNvSpPr>
            <a:spLocks noChangeArrowheads="1"/>
          </p:cNvSpPr>
          <p:nvPr/>
        </p:nvSpPr>
        <p:spPr bwMode="auto">
          <a:xfrm>
            <a:off x="7725728" y="3831908"/>
            <a:ext cx="2921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福建</a:t>
            </a:r>
          </a:p>
        </p:txBody>
      </p:sp>
      <p:sp>
        <p:nvSpPr>
          <p:cNvPr id="93" name="Rectangle 183"/>
          <p:cNvSpPr>
            <a:spLocks noChangeArrowheads="1"/>
          </p:cNvSpPr>
          <p:nvPr/>
        </p:nvSpPr>
        <p:spPr bwMode="auto">
          <a:xfrm>
            <a:off x="7538403" y="3589020"/>
            <a:ext cx="2222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江西</a:t>
            </a:r>
          </a:p>
        </p:txBody>
      </p:sp>
      <p:sp>
        <p:nvSpPr>
          <p:cNvPr id="94" name="Rectangle 184"/>
          <p:cNvSpPr>
            <a:spLocks noChangeArrowheads="1"/>
          </p:cNvSpPr>
          <p:nvPr/>
        </p:nvSpPr>
        <p:spPr bwMode="auto">
          <a:xfrm>
            <a:off x="7619365" y="3206433"/>
            <a:ext cx="2635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安徽</a:t>
            </a:r>
          </a:p>
        </p:txBody>
      </p:sp>
      <p:sp>
        <p:nvSpPr>
          <p:cNvPr id="95" name="Rectangle 185"/>
          <p:cNvSpPr>
            <a:spLocks noChangeArrowheads="1"/>
          </p:cNvSpPr>
          <p:nvPr/>
        </p:nvSpPr>
        <p:spPr bwMode="auto">
          <a:xfrm>
            <a:off x="7030403" y="3301683"/>
            <a:ext cx="2143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湖北</a:t>
            </a:r>
          </a:p>
        </p:txBody>
      </p:sp>
      <p:sp>
        <p:nvSpPr>
          <p:cNvPr id="96" name="Rectangle 186"/>
          <p:cNvSpPr>
            <a:spLocks noChangeArrowheads="1"/>
          </p:cNvSpPr>
          <p:nvPr/>
        </p:nvSpPr>
        <p:spPr bwMode="auto">
          <a:xfrm>
            <a:off x="6974840" y="3719195"/>
            <a:ext cx="2698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湖南</a:t>
            </a:r>
          </a:p>
        </p:txBody>
      </p:sp>
      <p:sp>
        <p:nvSpPr>
          <p:cNvPr id="97" name="Rectangle 188"/>
          <p:cNvSpPr>
            <a:spLocks noChangeArrowheads="1"/>
          </p:cNvSpPr>
          <p:nvPr/>
        </p:nvSpPr>
        <p:spPr bwMode="auto">
          <a:xfrm>
            <a:off x="6755765" y="4122420"/>
            <a:ext cx="2333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广西</a:t>
            </a:r>
          </a:p>
        </p:txBody>
      </p:sp>
      <p:sp>
        <p:nvSpPr>
          <p:cNvPr id="98" name="Rectangle 191"/>
          <p:cNvSpPr>
            <a:spLocks noChangeArrowheads="1"/>
          </p:cNvSpPr>
          <p:nvPr/>
        </p:nvSpPr>
        <p:spPr bwMode="auto">
          <a:xfrm>
            <a:off x="7052628" y="2617470"/>
            <a:ext cx="2540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山西</a:t>
            </a:r>
          </a:p>
        </p:txBody>
      </p:sp>
      <p:sp>
        <p:nvSpPr>
          <p:cNvPr id="99" name="Rectangle 192"/>
          <p:cNvSpPr>
            <a:spLocks noChangeArrowheads="1"/>
          </p:cNvSpPr>
          <p:nvPr/>
        </p:nvSpPr>
        <p:spPr bwMode="auto">
          <a:xfrm>
            <a:off x="6698615" y="2092008"/>
            <a:ext cx="357188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内蒙古</a:t>
            </a:r>
          </a:p>
        </p:txBody>
      </p:sp>
      <p:sp>
        <p:nvSpPr>
          <p:cNvPr id="100" name="Rectangle 193"/>
          <p:cNvSpPr>
            <a:spLocks noChangeArrowheads="1"/>
          </p:cNvSpPr>
          <p:nvPr/>
        </p:nvSpPr>
        <p:spPr bwMode="auto">
          <a:xfrm>
            <a:off x="6681153" y="2920683"/>
            <a:ext cx="24130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陕西</a:t>
            </a:r>
          </a:p>
        </p:txBody>
      </p:sp>
      <p:sp>
        <p:nvSpPr>
          <p:cNvPr id="101" name="Rectangle 194"/>
          <p:cNvSpPr>
            <a:spLocks noChangeArrowheads="1"/>
          </p:cNvSpPr>
          <p:nvPr/>
        </p:nvSpPr>
        <p:spPr bwMode="auto">
          <a:xfrm>
            <a:off x="6487478" y="2503170"/>
            <a:ext cx="2413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宁夏</a:t>
            </a:r>
          </a:p>
        </p:txBody>
      </p:sp>
      <p:sp>
        <p:nvSpPr>
          <p:cNvPr id="102" name="Rectangle 195"/>
          <p:cNvSpPr>
            <a:spLocks noChangeArrowheads="1"/>
          </p:cNvSpPr>
          <p:nvPr/>
        </p:nvSpPr>
        <p:spPr bwMode="auto">
          <a:xfrm>
            <a:off x="5633403" y="2080895"/>
            <a:ext cx="25876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甘肃</a:t>
            </a:r>
          </a:p>
        </p:txBody>
      </p:sp>
      <p:sp>
        <p:nvSpPr>
          <p:cNvPr id="103" name="Rectangle 196"/>
          <p:cNvSpPr>
            <a:spLocks noChangeArrowheads="1"/>
          </p:cNvSpPr>
          <p:nvPr/>
        </p:nvSpPr>
        <p:spPr bwMode="auto">
          <a:xfrm>
            <a:off x="5347653" y="2611120"/>
            <a:ext cx="2222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青海</a:t>
            </a:r>
          </a:p>
        </p:txBody>
      </p:sp>
      <p:sp>
        <p:nvSpPr>
          <p:cNvPr id="104" name="Rectangle 197"/>
          <p:cNvSpPr>
            <a:spLocks noChangeArrowheads="1"/>
          </p:cNvSpPr>
          <p:nvPr/>
        </p:nvSpPr>
        <p:spPr bwMode="auto">
          <a:xfrm>
            <a:off x="5989003" y="3315970"/>
            <a:ext cx="2889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四川</a:t>
            </a:r>
          </a:p>
          <a:p>
            <a:pPr algn="ctr">
              <a:lnSpc>
                <a:spcPts val="1138"/>
              </a:lnSpc>
              <a:spcBef>
                <a:spcPct val="0"/>
              </a:spcBef>
              <a:buFontTx/>
              <a:buNone/>
            </a:pPr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5" name="Rectangle 198"/>
          <p:cNvSpPr>
            <a:spLocks noChangeArrowheads="1"/>
          </p:cNvSpPr>
          <p:nvPr/>
        </p:nvSpPr>
        <p:spPr bwMode="auto">
          <a:xfrm>
            <a:off x="6463665" y="3825558"/>
            <a:ext cx="265113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贵州</a:t>
            </a:r>
          </a:p>
        </p:txBody>
      </p:sp>
      <p:sp>
        <p:nvSpPr>
          <p:cNvPr id="106" name="Rectangle 199"/>
          <p:cNvSpPr>
            <a:spLocks noChangeArrowheads="1"/>
          </p:cNvSpPr>
          <p:nvPr/>
        </p:nvSpPr>
        <p:spPr bwMode="auto">
          <a:xfrm>
            <a:off x="5819140" y="3997008"/>
            <a:ext cx="265113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云南</a:t>
            </a:r>
          </a:p>
        </p:txBody>
      </p:sp>
      <p:sp>
        <p:nvSpPr>
          <p:cNvPr id="107" name="Rectangle 200"/>
          <p:cNvSpPr>
            <a:spLocks noChangeArrowheads="1"/>
          </p:cNvSpPr>
          <p:nvPr/>
        </p:nvSpPr>
        <p:spPr bwMode="auto">
          <a:xfrm>
            <a:off x="4542790" y="3038158"/>
            <a:ext cx="2492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西藏</a:t>
            </a:r>
          </a:p>
        </p:txBody>
      </p:sp>
      <p:sp>
        <p:nvSpPr>
          <p:cNvPr id="108" name="Rectangle 201"/>
          <p:cNvSpPr>
            <a:spLocks noChangeArrowheads="1"/>
          </p:cNvSpPr>
          <p:nvPr/>
        </p:nvSpPr>
        <p:spPr bwMode="auto">
          <a:xfrm>
            <a:off x="4485640" y="1831658"/>
            <a:ext cx="2428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新疆</a:t>
            </a:r>
          </a:p>
        </p:txBody>
      </p:sp>
      <p:sp>
        <p:nvSpPr>
          <p:cNvPr id="109" name="Rectangle 202"/>
          <p:cNvSpPr>
            <a:spLocks noChangeArrowheads="1"/>
          </p:cNvSpPr>
          <p:nvPr/>
        </p:nvSpPr>
        <p:spPr bwMode="auto">
          <a:xfrm>
            <a:off x="7795578" y="2973070"/>
            <a:ext cx="27305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江苏</a:t>
            </a:r>
          </a:p>
        </p:txBody>
      </p:sp>
      <p:sp>
        <p:nvSpPr>
          <p:cNvPr id="110" name="Rectangle 203"/>
          <p:cNvSpPr>
            <a:spLocks noChangeArrowheads="1"/>
          </p:cNvSpPr>
          <p:nvPr/>
        </p:nvSpPr>
        <p:spPr bwMode="auto">
          <a:xfrm>
            <a:off x="7906703" y="3487420"/>
            <a:ext cx="2413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浙江</a:t>
            </a:r>
          </a:p>
        </p:txBody>
      </p:sp>
      <p:sp>
        <p:nvSpPr>
          <p:cNvPr id="111" name="Rectangle 205"/>
          <p:cNvSpPr>
            <a:spLocks noChangeArrowheads="1"/>
          </p:cNvSpPr>
          <p:nvPr/>
        </p:nvSpPr>
        <p:spPr bwMode="auto">
          <a:xfrm rot="18480000">
            <a:off x="8113078" y="3998595"/>
            <a:ext cx="276225" cy="149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台湾</a:t>
            </a:r>
          </a:p>
        </p:txBody>
      </p:sp>
      <p:sp>
        <p:nvSpPr>
          <p:cNvPr id="112" name="Rectangle 206"/>
          <p:cNvSpPr>
            <a:spLocks noChangeArrowheads="1"/>
          </p:cNvSpPr>
          <p:nvPr/>
        </p:nvSpPr>
        <p:spPr bwMode="auto">
          <a:xfrm>
            <a:off x="7684453" y="2346008"/>
            <a:ext cx="25876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天津</a:t>
            </a:r>
          </a:p>
        </p:txBody>
      </p:sp>
      <p:sp>
        <p:nvSpPr>
          <p:cNvPr id="113" name="Rectangle 198"/>
          <p:cNvSpPr>
            <a:spLocks noChangeArrowheads="1"/>
          </p:cNvSpPr>
          <p:nvPr/>
        </p:nvSpPr>
        <p:spPr bwMode="auto">
          <a:xfrm>
            <a:off x="6585903" y="3481070"/>
            <a:ext cx="265112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重庆</a:t>
            </a:r>
          </a:p>
        </p:txBody>
      </p:sp>
      <p:sp>
        <p:nvSpPr>
          <p:cNvPr id="114" name="Freeform 155"/>
          <p:cNvSpPr>
            <a:spLocks/>
          </p:cNvSpPr>
          <p:nvPr/>
        </p:nvSpPr>
        <p:spPr bwMode="auto">
          <a:xfrm>
            <a:off x="8122603" y="3223895"/>
            <a:ext cx="107950" cy="88900"/>
          </a:xfrm>
          <a:custGeom>
            <a:avLst/>
            <a:gdLst>
              <a:gd name="T0" fmla="*/ 2147483646 w 65"/>
              <a:gd name="T1" fmla="*/ 0 h 57"/>
              <a:gd name="T2" fmla="*/ 0 w 65"/>
              <a:gd name="T3" fmla="*/ 2147483646 h 57"/>
              <a:gd name="T4" fmla="*/ 2147483646 w 65"/>
              <a:gd name="T5" fmla="*/ 2147483646 h 57"/>
              <a:gd name="T6" fmla="*/ 2147483646 w 65"/>
              <a:gd name="T7" fmla="*/ 2147483646 h 57"/>
              <a:gd name="T8" fmla="*/ 2147483646 w 65"/>
              <a:gd name="T9" fmla="*/ 2147483646 h 57"/>
              <a:gd name="T10" fmla="*/ 2147483646 w 65"/>
              <a:gd name="T11" fmla="*/ 0 h 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57"/>
              <a:gd name="T20" fmla="*/ 65 w 65"/>
              <a:gd name="T21" fmla="*/ 57 h 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57">
                <a:moveTo>
                  <a:pt x="24" y="0"/>
                </a:moveTo>
                <a:lnTo>
                  <a:pt x="0" y="40"/>
                </a:lnTo>
                <a:lnTo>
                  <a:pt x="24" y="56"/>
                </a:lnTo>
                <a:lnTo>
                  <a:pt x="64" y="40"/>
                </a:lnTo>
                <a:lnTo>
                  <a:pt x="64" y="24"/>
                </a:lnTo>
                <a:lnTo>
                  <a:pt x="24" y="0"/>
                </a:lnTo>
              </a:path>
            </a:pathLst>
          </a:custGeom>
          <a:solidFill>
            <a:srgbClr val="C9944D"/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115" name="Freeform 153"/>
          <p:cNvSpPr>
            <a:spLocks/>
          </p:cNvSpPr>
          <p:nvPr/>
        </p:nvSpPr>
        <p:spPr bwMode="auto">
          <a:xfrm>
            <a:off x="7470140" y="2458720"/>
            <a:ext cx="741363" cy="458788"/>
          </a:xfrm>
          <a:custGeom>
            <a:avLst/>
            <a:gdLst>
              <a:gd name="T0" fmla="*/ 2147483646 w 433"/>
              <a:gd name="T1" fmla="*/ 2147483646 h 289"/>
              <a:gd name="T2" fmla="*/ 2147483646 w 433"/>
              <a:gd name="T3" fmla="*/ 2147483646 h 289"/>
              <a:gd name="T4" fmla="*/ 2147483646 w 433"/>
              <a:gd name="T5" fmla="*/ 2147483646 h 289"/>
              <a:gd name="T6" fmla="*/ 2147483646 w 433"/>
              <a:gd name="T7" fmla="*/ 2147483646 h 289"/>
              <a:gd name="T8" fmla="*/ 2147483646 w 433"/>
              <a:gd name="T9" fmla="*/ 2147483646 h 289"/>
              <a:gd name="T10" fmla="*/ 2147483646 w 433"/>
              <a:gd name="T11" fmla="*/ 2147483646 h 289"/>
              <a:gd name="T12" fmla="*/ 2147483646 w 433"/>
              <a:gd name="T13" fmla="*/ 2147483646 h 289"/>
              <a:gd name="T14" fmla="*/ 2147483646 w 433"/>
              <a:gd name="T15" fmla="*/ 2147483646 h 289"/>
              <a:gd name="T16" fmla="*/ 2147483646 w 433"/>
              <a:gd name="T17" fmla="*/ 2147483646 h 289"/>
              <a:gd name="T18" fmla="*/ 2147483646 w 433"/>
              <a:gd name="T19" fmla="*/ 2147483646 h 289"/>
              <a:gd name="T20" fmla="*/ 0 w 433"/>
              <a:gd name="T21" fmla="*/ 2147483646 h 289"/>
              <a:gd name="T22" fmla="*/ 2147483646 w 433"/>
              <a:gd name="T23" fmla="*/ 2147483646 h 289"/>
              <a:gd name="T24" fmla="*/ 2147483646 w 433"/>
              <a:gd name="T25" fmla="*/ 2147483646 h 289"/>
              <a:gd name="T26" fmla="*/ 2147483646 w 433"/>
              <a:gd name="T27" fmla="*/ 2147483646 h 289"/>
              <a:gd name="T28" fmla="*/ 2147483646 w 433"/>
              <a:gd name="T29" fmla="*/ 2147483646 h 289"/>
              <a:gd name="T30" fmla="*/ 2147483646 w 433"/>
              <a:gd name="T31" fmla="*/ 2147483646 h 289"/>
              <a:gd name="T32" fmla="*/ 2147483646 w 433"/>
              <a:gd name="T33" fmla="*/ 2147483646 h 289"/>
              <a:gd name="T34" fmla="*/ 2147483646 w 433"/>
              <a:gd name="T35" fmla="*/ 2147483646 h 289"/>
              <a:gd name="T36" fmla="*/ 2147483646 w 433"/>
              <a:gd name="T37" fmla="*/ 2147483646 h 289"/>
              <a:gd name="T38" fmla="*/ 2147483646 w 433"/>
              <a:gd name="T39" fmla="*/ 2147483646 h 289"/>
              <a:gd name="T40" fmla="*/ 2147483646 w 433"/>
              <a:gd name="T41" fmla="*/ 2147483646 h 289"/>
              <a:gd name="T42" fmla="*/ 2147483646 w 433"/>
              <a:gd name="T43" fmla="*/ 2147483646 h 289"/>
              <a:gd name="T44" fmla="*/ 2147483646 w 433"/>
              <a:gd name="T45" fmla="*/ 2147483646 h 289"/>
              <a:gd name="T46" fmla="*/ 2147483646 w 433"/>
              <a:gd name="T47" fmla="*/ 2147483646 h 289"/>
              <a:gd name="T48" fmla="*/ 2147483646 w 433"/>
              <a:gd name="T49" fmla="*/ 2147483646 h 289"/>
              <a:gd name="T50" fmla="*/ 2147483646 w 433"/>
              <a:gd name="T51" fmla="*/ 2147483646 h 289"/>
              <a:gd name="T52" fmla="*/ 2147483646 w 433"/>
              <a:gd name="T53" fmla="*/ 2147483646 h 289"/>
              <a:gd name="T54" fmla="*/ 2147483646 w 433"/>
              <a:gd name="T55" fmla="*/ 2147483646 h 289"/>
              <a:gd name="T56" fmla="*/ 2147483646 w 433"/>
              <a:gd name="T57" fmla="*/ 2147483646 h 289"/>
              <a:gd name="T58" fmla="*/ 2147483646 w 433"/>
              <a:gd name="T59" fmla="*/ 2147483646 h 289"/>
              <a:gd name="T60" fmla="*/ 2147483646 w 433"/>
              <a:gd name="T61" fmla="*/ 2147483646 h 289"/>
              <a:gd name="T62" fmla="*/ 2147483646 w 433"/>
              <a:gd name="T63" fmla="*/ 2147483646 h 289"/>
              <a:gd name="T64" fmla="*/ 2147483646 w 433"/>
              <a:gd name="T65" fmla="*/ 2147483646 h 289"/>
              <a:gd name="T66" fmla="*/ 2147483646 w 433"/>
              <a:gd name="T67" fmla="*/ 2147483646 h 289"/>
              <a:gd name="T68" fmla="*/ 2147483646 w 433"/>
              <a:gd name="T69" fmla="*/ 2147483646 h 289"/>
              <a:gd name="T70" fmla="*/ 2147483646 w 433"/>
              <a:gd name="T71" fmla="*/ 2147483646 h 289"/>
              <a:gd name="T72" fmla="*/ 2147483646 w 433"/>
              <a:gd name="T73" fmla="*/ 2147483646 h 289"/>
              <a:gd name="T74" fmla="*/ 2147483646 w 433"/>
              <a:gd name="T75" fmla="*/ 2147483646 h 289"/>
              <a:gd name="T76" fmla="*/ 2147483646 w 433"/>
              <a:gd name="T77" fmla="*/ 2147483646 h 289"/>
              <a:gd name="T78" fmla="*/ 2147483646 w 433"/>
              <a:gd name="T79" fmla="*/ 0 h 289"/>
              <a:gd name="T80" fmla="*/ 2147483646 w 433"/>
              <a:gd name="T81" fmla="*/ 2147483646 h 289"/>
              <a:gd name="T82" fmla="*/ 2147483646 w 433"/>
              <a:gd name="T83" fmla="*/ 2147483646 h 289"/>
              <a:gd name="T84" fmla="*/ 2147483646 w 433"/>
              <a:gd name="T85" fmla="*/ 2147483646 h 289"/>
              <a:gd name="T86" fmla="*/ 2147483646 w 433"/>
              <a:gd name="T87" fmla="*/ 2147483646 h 289"/>
              <a:gd name="T88" fmla="*/ 2147483646 w 433"/>
              <a:gd name="T89" fmla="*/ 2147483646 h 289"/>
              <a:gd name="T90" fmla="*/ 2147483646 w 433"/>
              <a:gd name="T91" fmla="*/ 2147483646 h 289"/>
              <a:gd name="T92" fmla="*/ 2147483646 w 433"/>
              <a:gd name="T93" fmla="*/ 0 h 289"/>
              <a:gd name="T94" fmla="*/ 2147483646 w 433"/>
              <a:gd name="T95" fmla="*/ 0 h 289"/>
              <a:gd name="T96" fmla="*/ 2147483646 w 433"/>
              <a:gd name="T97" fmla="*/ 0 h 289"/>
              <a:gd name="T98" fmla="*/ 2147483646 w 433"/>
              <a:gd name="T99" fmla="*/ 2147483646 h 289"/>
              <a:gd name="T100" fmla="*/ 2147483646 w 433"/>
              <a:gd name="T101" fmla="*/ 2147483646 h 28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33"/>
              <a:gd name="T154" fmla="*/ 0 h 289"/>
              <a:gd name="T155" fmla="*/ 433 w 433"/>
              <a:gd name="T156" fmla="*/ 289 h 28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33" h="289">
                <a:moveTo>
                  <a:pt x="152" y="8"/>
                </a:moveTo>
                <a:lnTo>
                  <a:pt x="136" y="24"/>
                </a:lnTo>
                <a:lnTo>
                  <a:pt x="96" y="32"/>
                </a:lnTo>
                <a:lnTo>
                  <a:pt x="56" y="72"/>
                </a:lnTo>
                <a:lnTo>
                  <a:pt x="16" y="128"/>
                </a:lnTo>
                <a:lnTo>
                  <a:pt x="16" y="160"/>
                </a:lnTo>
                <a:lnTo>
                  <a:pt x="32" y="184"/>
                </a:lnTo>
                <a:lnTo>
                  <a:pt x="48" y="176"/>
                </a:lnTo>
                <a:lnTo>
                  <a:pt x="64" y="176"/>
                </a:lnTo>
                <a:lnTo>
                  <a:pt x="8" y="224"/>
                </a:lnTo>
                <a:lnTo>
                  <a:pt x="0" y="248"/>
                </a:lnTo>
                <a:lnTo>
                  <a:pt x="16" y="256"/>
                </a:lnTo>
                <a:lnTo>
                  <a:pt x="48" y="288"/>
                </a:lnTo>
                <a:lnTo>
                  <a:pt x="80" y="288"/>
                </a:lnTo>
                <a:lnTo>
                  <a:pt x="96" y="272"/>
                </a:lnTo>
                <a:lnTo>
                  <a:pt x="96" y="256"/>
                </a:lnTo>
                <a:lnTo>
                  <a:pt x="112" y="264"/>
                </a:lnTo>
                <a:lnTo>
                  <a:pt x="120" y="272"/>
                </a:lnTo>
                <a:lnTo>
                  <a:pt x="152" y="288"/>
                </a:lnTo>
                <a:lnTo>
                  <a:pt x="168" y="272"/>
                </a:lnTo>
                <a:lnTo>
                  <a:pt x="192" y="272"/>
                </a:lnTo>
                <a:lnTo>
                  <a:pt x="192" y="288"/>
                </a:lnTo>
                <a:lnTo>
                  <a:pt x="208" y="280"/>
                </a:lnTo>
                <a:lnTo>
                  <a:pt x="240" y="232"/>
                </a:lnTo>
                <a:lnTo>
                  <a:pt x="256" y="232"/>
                </a:lnTo>
                <a:lnTo>
                  <a:pt x="296" y="168"/>
                </a:lnTo>
                <a:lnTo>
                  <a:pt x="296" y="144"/>
                </a:lnTo>
                <a:lnTo>
                  <a:pt x="304" y="136"/>
                </a:lnTo>
                <a:lnTo>
                  <a:pt x="312" y="152"/>
                </a:lnTo>
                <a:lnTo>
                  <a:pt x="344" y="96"/>
                </a:lnTo>
                <a:lnTo>
                  <a:pt x="376" y="80"/>
                </a:lnTo>
                <a:lnTo>
                  <a:pt x="376" y="88"/>
                </a:lnTo>
                <a:lnTo>
                  <a:pt x="400" y="64"/>
                </a:lnTo>
                <a:lnTo>
                  <a:pt x="416" y="72"/>
                </a:lnTo>
                <a:lnTo>
                  <a:pt x="432" y="24"/>
                </a:lnTo>
                <a:lnTo>
                  <a:pt x="424" y="16"/>
                </a:lnTo>
                <a:lnTo>
                  <a:pt x="400" y="16"/>
                </a:lnTo>
                <a:lnTo>
                  <a:pt x="384" y="24"/>
                </a:lnTo>
                <a:lnTo>
                  <a:pt x="344" y="24"/>
                </a:lnTo>
                <a:lnTo>
                  <a:pt x="328" y="0"/>
                </a:lnTo>
                <a:lnTo>
                  <a:pt x="272" y="40"/>
                </a:lnTo>
                <a:lnTo>
                  <a:pt x="264" y="64"/>
                </a:lnTo>
                <a:lnTo>
                  <a:pt x="248" y="64"/>
                </a:lnTo>
                <a:lnTo>
                  <a:pt x="200" y="64"/>
                </a:lnTo>
                <a:lnTo>
                  <a:pt x="200" y="48"/>
                </a:lnTo>
                <a:lnTo>
                  <a:pt x="216" y="32"/>
                </a:lnTo>
                <a:lnTo>
                  <a:pt x="200" y="0"/>
                </a:lnTo>
                <a:lnTo>
                  <a:pt x="176" y="0"/>
                </a:lnTo>
                <a:lnTo>
                  <a:pt x="168" y="0"/>
                </a:lnTo>
                <a:lnTo>
                  <a:pt x="160" y="16"/>
                </a:lnTo>
                <a:lnTo>
                  <a:pt x="152" y="8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116" name="Rectangle 181"/>
          <p:cNvSpPr>
            <a:spLocks noChangeArrowheads="1"/>
          </p:cNvSpPr>
          <p:nvPr/>
        </p:nvSpPr>
        <p:spPr bwMode="auto">
          <a:xfrm>
            <a:off x="7630478" y="2641283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山东</a:t>
            </a:r>
          </a:p>
        </p:txBody>
      </p:sp>
      <p:sp>
        <p:nvSpPr>
          <p:cNvPr id="117" name="Freeform 169"/>
          <p:cNvSpPr>
            <a:spLocks/>
          </p:cNvSpPr>
          <p:nvPr/>
        </p:nvSpPr>
        <p:spPr bwMode="auto">
          <a:xfrm>
            <a:off x="7005003" y="2712720"/>
            <a:ext cx="644525" cy="565150"/>
          </a:xfrm>
          <a:custGeom>
            <a:avLst/>
            <a:gdLst>
              <a:gd name="T0" fmla="*/ 2147483646 w 377"/>
              <a:gd name="T1" fmla="*/ 2147483646 h 361"/>
              <a:gd name="T2" fmla="*/ 2147483646 w 377"/>
              <a:gd name="T3" fmla="*/ 0 h 361"/>
              <a:gd name="T4" fmla="*/ 2147483646 w 377"/>
              <a:gd name="T5" fmla="*/ 2147483646 h 361"/>
              <a:gd name="T6" fmla="*/ 2147483646 w 377"/>
              <a:gd name="T7" fmla="*/ 2147483646 h 361"/>
              <a:gd name="T8" fmla="*/ 2147483646 w 377"/>
              <a:gd name="T9" fmla="*/ 2147483646 h 361"/>
              <a:gd name="T10" fmla="*/ 2147483646 w 377"/>
              <a:gd name="T11" fmla="*/ 2147483646 h 361"/>
              <a:gd name="T12" fmla="*/ 2147483646 w 377"/>
              <a:gd name="T13" fmla="*/ 2147483646 h 361"/>
              <a:gd name="T14" fmla="*/ 2147483646 w 377"/>
              <a:gd name="T15" fmla="*/ 2147483646 h 361"/>
              <a:gd name="T16" fmla="*/ 2147483646 w 377"/>
              <a:gd name="T17" fmla="*/ 2147483646 h 361"/>
              <a:gd name="T18" fmla="*/ 2147483646 w 377"/>
              <a:gd name="T19" fmla="*/ 2147483646 h 361"/>
              <a:gd name="T20" fmla="*/ 2147483646 w 377"/>
              <a:gd name="T21" fmla="*/ 2147483646 h 361"/>
              <a:gd name="T22" fmla="*/ 2147483646 w 377"/>
              <a:gd name="T23" fmla="*/ 2147483646 h 361"/>
              <a:gd name="T24" fmla="*/ 2147483646 w 377"/>
              <a:gd name="T25" fmla="*/ 2147483646 h 361"/>
              <a:gd name="T26" fmla="*/ 2147483646 w 377"/>
              <a:gd name="T27" fmla="*/ 2147483646 h 361"/>
              <a:gd name="T28" fmla="*/ 2147483646 w 377"/>
              <a:gd name="T29" fmla="*/ 2147483646 h 361"/>
              <a:gd name="T30" fmla="*/ 2147483646 w 377"/>
              <a:gd name="T31" fmla="*/ 2147483646 h 361"/>
              <a:gd name="T32" fmla="*/ 2147483646 w 377"/>
              <a:gd name="T33" fmla="*/ 2147483646 h 361"/>
              <a:gd name="T34" fmla="*/ 2147483646 w 377"/>
              <a:gd name="T35" fmla="*/ 2147483646 h 361"/>
              <a:gd name="T36" fmla="*/ 2147483646 w 377"/>
              <a:gd name="T37" fmla="*/ 2147483646 h 361"/>
              <a:gd name="T38" fmla="*/ 2147483646 w 377"/>
              <a:gd name="T39" fmla="*/ 2147483646 h 361"/>
              <a:gd name="T40" fmla="*/ 2147483646 w 377"/>
              <a:gd name="T41" fmla="*/ 2147483646 h 361"/>
              <a:gd name="T42" fmla="*/ 2147483646 w 377"/>
              <a:gd name="T43" fmla="*/ 2147483646 h 361"/>
              <a:gd name="T44" fmla="*/ 2147483646 w 377"/>
              <a:gd name="T45" fmla="*/ 2147483646 h 361"/>
              <a:gd name="T46" fmla="*/ 2147483646 w 377"/>
              <a:gd name="T47" fmla="*/ 2147483646 h 361"/>
              <a:gd name="T48" fmla="*/ 2147483646 w 377"/>
              <a:gd name="T49" fmla="*/ 2147483646 h 361"/>
              <a:gd name="T50" fmla="*/ 2147483646 w 377"/>
              <a:gd name="T51" fmla="*/ 2147483646 h 361"/>
              <a:gd name="T52" fmla="*/ 2147483646 w 377"/>
              <a:gd name="T53" fmla="*/ 2147483646 h 361"/>
              <a:gd name="T54" fmla="*/ 2147483646 w 377"/>
              <a:gd name="T55" fmla="*/ 2147483646 h 361"/>
              <a:gd name="T56" fmla="*/ 2147483646 w 377"/>
              <a:gd name="T57" fmla="*/ 2147483646 h 361"/>
              <a:gd name="T58" fmla="*/ 2147483646 w 377"/>
              <a:gd name="T59" fmla="*/ 2147483646 h 361"/>
              <a:gd name="T60" fmla="*/ 2147483646 w 377"/>
              <a:gd name="T61" fmla="*/ 2147483646 h 361"/>
              <a:gd name="T62" fmla="*/ 2147483646 w 377"/>
              <a:gd name="T63" fmla="*/ 2147483646 h 361"/>
              <a:gd name="T64" fmla="*/ 2147483646 w 377"/>
              <a:gd name="T65" fmla="*/ 2147483646 h 361"/>
              <a:gd name="T66" fmla="*/ 2147483646 w 377"/>
              <a:gd name="T67" fmla="*/ 2147483646 h 361"/>
              <a:gd name="T68" fmla="*/ 2147483646 w 377"/>
              <a:gd name="T69" fmla="*/ 2147483646 h 361"/>
              <a:gd name="T70" fmla="*/ 2147483646 w 377"/>
              <a:gd name="T71" fmla="*/ 2147483646 h 361"/>
              <a:gd name="T72" fmla="*/ 2147483646 w 377"/>
              <a:gd name="T73" fmla="*/ 2147483646 h 361"/>
              <a:gd name="T74" fmla="*/ 2147483646 w 377"/>
              <a:gd name="T75" fmla="*/ 2147483646 h 361"/>
              <a:gd name="T76" fmla="*/ 2147483646 w 377"/>
              <a:gd name="T77" fmla="*/ 2147483646 h 361"/>
              <a:gd name="T78" fmla="*/ 2147483646 w 377"/>
              <a:gd name="T79" fmla="*/ 2147483646 h 361"/>
              <a:gd name="T80" fmla="*/ 2147483646 w 377"/>
              <a:gd name="T81" fmla="*/ 2147483646 h 361"/>
              <a:gd name="T82" fmla="*/ 2147483646 w 377"/>
              <a:gd name="T83" fmla="*/ 2147483646 h 361"/>
              <a:gd name="T84" fmla="*/ 0 w 377"/>
              <a:gd name="T85" fmla="*/ 2147483646 h 361"/>
              <a:gd name="T86" fmla="*/ 2147483646 w 377"/>
              <a:gd name="T87" fmla="*/ 2147483646 h 361"/>
              <a:gd name="T88" fmla="*/ 2147483646 w 377"/>
              <a:gd name="T89" fmla="*/ 2147483646 h 361"/>
              <a:gd name="T90" fmla="*/ 2147483646 w 377"/>
              <a:gd name="T91" fmla="*/ 2147483646 h 361"/>
              <a:gd name="T92" fmla="*/ 2147483646 w 377"/>
              <a:gd name="T93" fmla="*/ 2147483646 h 361"/>
              <a:gd name="T94" fmla="*/ 2147483646 w 377"/>
              <a:gd name="T95" fmla="*/ 2147483646 h 361"/>
              <a:gd name="T96" fmla="*/ 2147483646 w 377"/>
              <a:gd name="T97" fmla="*/ 2147483646 h 3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77"/>
              <a:gd name="T148" fmla="*/ 0 h 361"/>
              <a:gd name="T149" fmla="*/ 377 w 377"/>
              <a:gd name="T150" fmla="*/ 361 h 36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77" h="361">
                <a:moveTo>
                  <a:pt x="200" y="8"/>
                </a:moveTo>
                <a:lnTo>
                  <a:pt x="248" y="0"/>
                </a:lnTo>
                <a:lnTo>
                  <a:pt x="264" y="16"/>
                </a:lnTo>
                <a:lnTo>
                  <a:pt x="304" y="24"/>
                </a:lnTo>
                <a:lnTo>
                  <a:pt x="320" y="16"/>
                </a:lnTo>
                <a:lnTo>
                  <a:pt x="336" y="16"/>
                </a:lnTo>
                <a:lnTo>
                  <a:pt x="280" y="64"/>
                </a:lnTo>
                <a:lnTo>
                  <a:pt x="272" y="88"/>
                </a:lnTo>
                <a:lnTo>
                  <a:pt x="280" y="96"/>
                </a:lnTo>
                <a:lnTo>
                  <a:pt x="288" y="96"/>
                </a:lnTo>
                <a:lnTo>
                  <a:pt x="320" y="128"/>
                </a:lnTo>
                <a:lnTo>
                  <a:pt x="352" y="128"/>
                </a:lnTo>
                <a:lnTo>
                  <a:pt x="352" y="144"/>
                </a:lnTo>
                <a:lnTo>
                  <a:pt x="376" y="152"/>
                </a:lnTo>
                <a:lnTo>
                  <a:pt x="376" y="168"/>
                </a:lnTo>
                <a:lnTo>
                  <a:pt x="352" y="192"/>
                </a:lnTo>
                <a:lnTo>
                  <a:pt x="352" y="176"/>
                </a:lnTo>
                <a:lnTo>
                  <a:pt x="328" y="160"/>
                </a:lnTo>
                <a:lnTo>
                  <a:pt x="312" y="160"/>
                </a:lnTo>
                <a:lnTo>
                  <a:pt x="312" y="208"/>
                </a:lnTo>
                <a:lnTo>
                  <a:pt x="304" y="240"/>
                </a:lnTo>
                <a:lnTo>
                  <a:pt x="280" y="240"/>
                </a:lnTo>
                <a:lnTo>
                  <a:pt x="272" y="248"/>
                </a:lnTo>
                <a:lnTo>
                  <a:pt x="288" y="256"/>
                </a:lnTo>
                <a:lnTo>
                  <a:pt x="296" y="272"/>
                </a:lnTo>
                <a:lnTo>
                  <a:pt x="320" y="288"/>
                </a:lnTo>
                <a:lnTo>
                  <a:pt x="344" y="280"/>
                </a:lnTo>
                <a:lnTo>
                  <a:pt x="352" y="336"/>
                </a:lnTo>
                <a:lnTo>
                  <a:pt x="304" y="360"/>
                </a:lnTo>
                <a:lnTo>
                  <a:pt x="296" y="352"/>
                </a:lnTo>
                <a:lnTo>
                  <a:pt x="288" y="360"/>
                </a:lnTo>
                <a:lnTo>
                  <a:pt x="256" y="360"/>
                </a:lnTo>
                <a:lnTo>
                  <a:pt x="240" y="344"/>
                </a:lnTo>
                <a:lnTo>
                  <a:pt x="232" y="360"/>
                </a:lnTo>
                <a:lnTo>
                  <a:pt x="216" y="344"/>
                </a:lnTo>
                <a:lnTo>
                  <a:pt x="216" y="320"/>
                </a:lnTo>
                <a:lnTo>
                  <a:pt x="192" y="304"/>
                </a:lnTo>
                <a:lnTo>
                  <a:pt x="176" y="312"/>
                </a:lnTo>
                <a:lnTo>
                  <a:pt x="160" y="304"/>
                </a:lnTo>
                <a:lnTo>
                  <a:pt x="88" y="296"/>
                </a:lnTo>
                <a:lnTo>
                  <a:pt x="48" y="232"/>
                </a:lnTo>
                <a:lnTo>
                  <a:pt x="16" y="184"/>
                </a:lnTo>
                <a:lnTo>
                  <a:pt x="0" y="128"/>
                </a:lnTo>
                <a:lnTo>
                  <a:pt x="32" y="128"/>
                </a:lnTo>
                <a:lnTo>
                  <a:pt x="112" y="80"/>
                </a:lnTo>
                <a:lnTo>
                  <a:pt x="136" y="80"/>
                </a:lnTo>
                <a:lnTo>
                  <a:pt x="168" y="80"/>
                </a:lnTo>
                <a:lnTo>
                  <a:pt x="192" y="48"/>
                </a:lnTo>
                <a:lnTo>
                  <a:pt x="200" y="8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118" name="Rectangle 190"/>
          <p:cNvSpPr>
            <a:spLocks noChangeArrowheads="1"/>
          </p:cNvSpPr>
          <p:nvPr/>
        </p:nvSpPr>
        <p:spPr bwMode="auto">
          <a:xfrm>
            <a:off x="7179628" y="2944495"/>
            <a:ext cx="258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河南</a:t>
            </a:r>
          </a:p>
        </p:txBody>
      </p:sp>
      <p:sp>
        <p:nvSpPr>
          <p:cNvPr id="119" name="Freeform 151"/>
          <p:cNvSpPr>
            <a:spLocks/>
          </p:cNvSpPr>
          <p:nvPr/>
        </p:nvSpPr>
        <p:spPr bwMode="auto">
          <a:xfrm>
            <a:off x="7474903" y="2120583"/>
            <a:ext cx="193675" cy="203200"/>
          </a:xfrm>
          <a:custGeom>
            <a:avLst/>
            <a:gdLst>
              <a:gd name="T0" fmla="*/ 2147483646 w 113"/>
              <a:gd name="T1" fmla="*/ 2147483646 h 129"/>
              <a:gd name="T2" fmla="*/ 2147483646 w 113"/>
              <a:gd name="T3" fmla="*/ 2147483646 h 129"/>
              <a:gd name="T4" fmla="*/ 2147483646 w 113"/>
              <a:gd name="T5" fmla="*/ 2147483646 h 129"/>
              <a:gd name="T6" fmla="*/ 2147483646 w 113"/>
              <a:gd name="T7" fmla="*/ 2147483646 h 129"/>
              <a:gd name="T8" fmla="*/ 2147483646 w 113"/>
              <a:gd name="T9" fmla="*/ 0 h 129"/>
              <a:gd name="T10" fmla="*/ 2147483646 w 113"/>
              <a:gd name="T11" fmla="*/ 0 h 129"/>
              <a:gd name="T12" fmla="*/ 2147483646 w 113"/>
              <a:gd name="T13" fmla="*/ 2147483646 h 129"/>
              <a:gd name="T14" fmla="*/ 2147483646 w 113"/>
              <a:gd name="T15" fmla="*/ 2147483646 h 129"/>
              <a:gd name="T16" fmla="*/ 0 w 113"/>
              <a:gd name="T17" fmla="*/ 2147483646 h 129"/>
              <a:gd name="T18" fmla="*/ 0 w 113"/>
              <a:gd name="T19" fmla="*/ 2147483646 h 129"/>
              <a:gd name="T20" fmla="*/ 2147483646 w 113"/>
              <a:gd name="T21" fmla="*/ 2147483646 h 129"/>
              <a:gd name="T22" fmla="*/ 2147483646 w 113"/>
              <a:gd name="T23" fmla="*/ 2147483646 h 129"/>
              <a:gd name="T24" fmla="*/ 2147483646 w 113"/>
              <a:gd name="T25" fmla="*/ 2147483646 h 129"/>
              <a:gd name="T26" fmla="*/ 2147483646 w 113"/>
              <a:gd name="T27" fmla="*/ 2147483646 h 129"/>
              <a:gd name="T28" fmla="*/ 2147483646 w 113"/>
              <a:gd name="T29" fmla="*/ 2147483646 h 129"/>
              <a:gd name="T30" fmla="*/ 2147483646 w 113"/>
              <a:gd name="T31" fmla="*/ 2147483646 h 129"/>
              <a:gd name="T32" fmla="*/ 2147483646 w 113"/>
              <a:gd name="T33" fmla="*/ 2147483646 h 1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3"/>
              <a:gd name="T52" fmla="*/ 0 h 129"/>
              <a:gd name="T53" fmla="*/ 113 w 113"/>
              <a:gd name="T54" fmla="*/ 129 h 1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3" h="129">
                <a:moveTo>
                  <a:pt x="112" y="64"/>
                </a:moveTo>
                <a:lnTo>
                  <a:pt x="96" y="40"/>
                </a:lnTo>
                <a:lnTo>
                  <a:pt x="112" y="16"/>
                </a:lnTo>
                <a:lnTo>
                  <a:pt x="80" y="16"/>
                </a:lnTo>
                <a:lnTo>
                  <a:pt x="72" y="0"/>
                </a:lnTo>
                <a:lnTo>
                  <a:pt x="56" y="0"/>
                </a:lnTo>
                <a:lnTo>
                  <a:pt x="48" y="32"/>
                </a:lnTo>
                <a:lnTo>
                  <a:pt x="32" y="32"/>
                </a:lnTo>
                <a:lnTo>
                  <a:pt x="0" y="88"/>
                </a:lnTo>
                <a:lnTo>
                  <a:pt x="0" y="120"/>
                </a:lnTo>
                <a:lnTo>
                  <a:pt x="32" y="120"/>
                </a:lnTo>
                <a:lnTo>
                  <a:pt x="48" y="128"/>
                </a:lnTo>
                <a:lnTo>
                  <a:pt x="80" y="112"/>
                </a:lnTo>
                <a:lnTo>
                  <a:pt x="80" y="96"/>
                </a:lnTo>
                <a:lnTo>
                  <a:pt x="72" y="80"/>
                </a:lnTo>
                <a:lnTo>
                  <a:pt x="96" y="80"/>
                </a:lnTo>
                <a:lnTo>
                  <a:pt x="112" y="6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6183" tIns="38091" rIns="76183" bIns="38091"/>
          <a:lstStyle/>
          <a:p>
            <a:endParaRPr lang="zh-CN" altLang="en-US"/>
          </a:p>
        </p:txBody>
      </p:sp>
      <p:sp>
        <p:nvSpPr>
          <p:cNvPr id="120" name="Rectangle 204"/>
          <p:cNvSpPr>
            <a:spLocks noChangeArrowheads="1"/>
          </p:cNvSpPr>
          <p:nvPr/>
        </p:nvSpPr>
        <p:spPr bwMode="auto">
          <a:xfrm>
            <a:off x="7424103" y="2150745"/>
            <a:ext cx="260350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北京</a:t>
            </a:r>
          </a:p>
        </p:txBody>
      </p:sp>
      <p:sp>
        <p:nvSpPr>
          <p:cNvPr id="121" name="Freeform 158"/>
          <p:cNvSpPr>
            <a:spLocks/>
          </p:cNvSpPr>
          <p:nvPr/>
        </p:nvSpPr>
        <p:spPr bwMode="auto">
          <a:xfrm>
            <a:off x="6944678" y="3993833"/>
            <a:ext cx="850900" cy="577850"/>
          </a:xfrm>
          <a:custGeom>
            <a:avLst/>
            <a:gdLst>
              <a:gd name="T0" fmla="*/ 2147483646 w 505"/>
              <a:gd name="T1" fmla="*/ 2147483646 h 385"/>
              <a:gd name="T2" fmla="*/ 2147483646 w 505"/>
              <a:gd name="T3" fmla="*/ 2147483646 h 385"/>
              <a:gd name="T4" fmla="*/ 2147483646 w 505"/>
              <a:gd name="T5" fmla="*/ 2147483646 h 385"/>
              <a:gd name="T6" fmla="*/ 2147483646 w 505"/>
              <a:gd name="T7" fmla="*/ 2147483646 h 385"/>
              <a:gd name="T8" fmla="*/ 2147483646 w 505"/>
              <a:gd name="T9" fmla="*/ 2147483646 h 385"/>
              <a:gd name="T10" fmla="*/ 2147483646 w 505"/>
              <a:gd name="T11" fmla="*/ 0 h 385"/>
              <a:gd name="T12" fmla="*/ 2147483646 w 505"/>
              <a:gd name="T13" fmla="*/ 0 h 385"/>
              <a:gd name="T14" fmla="*/ 2147483646 w 505"/>
              <a:gd name="T15" fmla="*/ 2147483646 h 385"/>
              <a:gd name="T16" fmla="*/ 2147483646 w 505"/>
              <a:gd name="T17" fmla="*/ 2147483646 h 385"/>
              <a:gd name="T18" fmla="*/ 2147483646 w 505"/>
              <a:gd name="T19" fmla="*/ 2147483646 h 385"/>
              <a:gd name="T20" fmla="*/ 2147483646 w 505"/>
              <a:gd name="T21" fmla="*/ 2147483646 h 385"/>
              <a:gd name="T22" fmla="*/ 2147483646 w 505"/>
              <a:gd name="T23" fmla="*/ 2147483646 h 385"/>
              <a:gd name="T24" fmla="*/ 2147483646 w 505"/>
              <a:gd name="T25" fmla="*/ 2147483646 h 385"/>
              <a:gd name="T26" fmla="*/ 2147483646 w 505"/>
              <a:gd name="T27" fmla="*/ 2147483646 h 385"/>
              <a:gd name="T28" fmla="*/ 2147483646 w 505"/>
              <a:gd name="T29" fmla="*/ 2147483646 h 385"/>
              <a:gd name="T30" fmla="*/ 2147483646 w 505"/>
              <a:gd name="T31" fmla="*/ 2147483646 h 385"/>
              <a:gd name="T32" fmla="*/ 0 w 505"/>
              <a:gd name="T33" fmla="*/ 2147483646 h 385"/>
              <a:gd name="T34" fmla="*/ 2147483646 w 505"/>
              <a:gd name="T35" fmla="*/ 2147483646 h 385"/>
              <a:gd name="T36" fmla="*/ 2147483646 w 505"/>
              <a:gd name="T37" fmla="*/ 2147483646 h 385"/>
              <a:gd name="T38" fmla="*/ 2147483646 w 505"/>
              <a:gd name="T39" fmla="*/ 2147483646 h 385"/>
              <a:gd name="T40" fmla="*/ 2147483646 w 505"/>
              <a:gd name="T41" fmla="*/ 2147483646 h 385"/>
              <a:gd name="T42" fmla="*/ 2147483646 w 505"/>
              <a:gd name="T43" fmla="*/ 2147483646 h 385"/>
              <a:gd name="T44" fmla="*/ 2147483646 w 505"/>
              <a:gd name="T45" fmla="*/ 2147483646 h 385"/>
              <a:gd name="T46" fmla="*/ 2147483646 w 505"/>
              <a:gd name="T47" fmla="*/ 2147483646 h 385"/>
              <a:gd name="T48" fmla="*/ 2147483646 w 505"/>
              <a:gd name="T49" fmla="*/ 2147483646 h 385"/>
              <a:gd name="T50" fmla="*/ 2147483646 w 505"/>
              <a:gd name="T51" fmla="*/ 2147483646 h 385"/>
              <a:gd name="T52" fmla="*/ 2147483646 w 505"/>
              <a:gd name="T53" fmla="*/ 2147483646 h 385"/>
              <a:gd name="T54" fmla="*/ 2147483646 w 505"/>
              <a:gd name="T55" fmla="*/ 2147483646 h 385"/>
              <a:gd name="T56" fmla="*/ 2147483646 w 505"/>
              <a:gd name="T57" fmla="*/ 2147483646 h 385"/>
              <a:gd name="T58" fmla="*/ 2147483646 w 505"/>
              <a:gd name="T59" fmla="*/ 2147483646 h 385"/>
              <a:gd name="T60" fmla="*/ 2147483646 w 505"/>
              <a:gd name="T61" fmla="*/ 2147483646 h 385"/>
              <a:gd name="T62" fmla="*/ 2147483646 w 505"/>
              <a:gd name="T63" fmla="*/ 2147483646 h 385"/>
              <a:gd name="T64" fmla="*/ 2147483646 w 505"/>
              <a:gd name="T65" fmla="*/ 2147483646 h 385"/>
              <a:gd name="T66" fmla="*/ 2147483646 w 505"/>
              <a:gd name="T67" fmla="*/ 2147483646 h 385"/>
              <a:gd name="T68" fmla="*/ 2147483646 w 505"/>
              <a:gd name="T69" fmla="*/ 2147483646 h 3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05"/>
              <a:gd name="T106" fmla="*/ 0 h 385"/>
              <a:gd name="T107" fmla="*/ 505 w 505"/>
              <a:gd name="T108" fmla="*/ 385 h 38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05" h="385">
                <a:moveTo>
                  <a:pt x="504" y="128"/>
                </a:moveTo>
                <a:lnTo>
                  <a:pt x="496" y="96"/>
                </a:lnTo>
                <a:lnTo>
                  <a:pt x="472" y="40"/>
                </a:lnTo>
                <a:lnTo>
                  <a:pt x="424" y="40"/>
                </a:lnTo>
                <a:lnTo>
                  <a:pt x="416" y="32"/>
                </a:lnTo>
                <a:lnTo>
                  <a:pt x="408" y="56"/>
                </a:lnTo>
                <a:lnTo>
                  <a:pt x="392" y="56"/>
                </a:lnTo>
                <a:lnTo>
                  <a:pt x="376" y="40"/>
                </a:lnTo>
                <a:lnTo>
                  <a:pt x="320" y="64"/>
                </a:lnTo>
                <a:lnTo>
                  <a:pt x="312" y="56"/>
                </a:lnTo>
                <a:lnTo>
                  <a:pt x="336" y="8"/>
                </a:lnTo>
                <a:lnTo>
                  <a:pt x="312" y="0"/>
                </a:lnTo>
                <a:lnTo>
                  <a:pt x="296" y="16"/>
                </a:lnTo>
                <a:lnTo>
                  <a:pt x="280" y="0"/>
                </a:lnTo>
                <a:lnTo>
                  <a:pt x="272" y="8"/>
                </a:lnTo>
                <a:lnTo>
                  <a:pt x="216" y="8"/>
                </a:lnTo>
                <a:lnTo>
                  <a:pt x="224" y="40"/>
                </a:lnTo>
                <a:lnTo>
                  <a:pt x="208" y="40"/>
                </a:lnTo>
                <a:lnTo>
                  <a:pt x="176" y="16"/>
                </a:lnTo>
                <a:lnTo>
                  <a:pt x="168" y="24"/>
                </a:lnTo>
                <a:lnTo>
                  <a:pt x="168" y="48"/>
                </a:lnTo>
                <a:lnTo>
                  <a:pt x="144" y="48"/>
                </a:lnTo>
                <a:lnTo>
                  <a:pt x="144" y="72"/>
                </a:lnTo>
                <a:lnTo>
                  <a:pt x="152" y="88"/>
                </a:lnTo>
                <a:lnTo>
                  <a:pt x="144" y="96"/>
                </a:lnTo>
                <a:lnTo>
                  <a:pt x="144" y="112"/>
                </a:lnTo>
                <a:lnTo>
                  <a:pt x="112" y="144"/>
                </a:lnTo>
                <a:lnTo>
                  <a:pt x="112" y="168"/>
                </a:lnTo>
                <a:lnTo>
                  <a:pt x="104" y="200"/>
                </a:lnTo>
                <a:lnTo>
                  <a:pt x="72" y="224"/>
                </a:lnTo>
                <a:lnTo>
                  <a:pt x="48" y="256"/>
                </a:lnTo>
                <a:lnTo>
                  <a:pt x="32" y="272"/>
                </a:lnTo>
                <a:lnTo>
                  <a:pt x="8" y="280"/>
                </a:lnTo>
                <a:lnTo>
                  <a:pt x="0" y="296"/>
                </a:lnTo>
                <a:lnTo>
                  <a:pt x="16" y="304"/>
                </a:lnTo>
                <a:lnTo>
                  <a:pt x="8" y="312"/>
                </a:lnTo>
                <a:lnTo>
                  <a:pt x="8" y="352"/>
                </a:lnTo>
                <a:lnTo>
                  <a:pt x="16" y="360"/>
                </a:lnTo>
                <a:lnTo>
                  <a:pt x="16" y="384"/>
                </a:lnTo>
                <a:lnTo>
                  <a:pt x="56" y="384"/>
                </a:lnTo>
                <a:lnTo>
                  <a:pt x="56" y="360"/>
                </a:lnTo>
                <a:lnTo>
                  <a:pt x="40" y="344"/>
                </a:lnTo>
                <a:lnTo>
                  <a:pt x="48" y="312"/>
                </a:lnTo>
                <a:lnTo>
                  <a:pt x="80" y="304"/>
                </a:lnTo>
                <a:lnTo>
                  <a:pt x="104" y="304"/>
                </a:lnTo>
                <a:lnTo>
                  <a:pt x="152" y="280"/>
                </a:lnTo>
                <a:lnTo>
                  <a:pt x="184" y="280"/>
                </a:lnTo>
                <a:lnTo>
                  <a:pt x="192" y="296"/>
                </a:lnTo>
                <a:lnTo>
                  <a:pt x="208" y="264"/>
                </a:lnTo>
                <a:lnTo>
                  <a:pt x="240" y="248"/>
                </a:lnTo>
                <a:lnTo>
                  <a:pt x="248" y="224"/>
                </a:lnTo>
                <a:lnTo>
                  <a:pt x="264" y="240"/>
                </a:lnTo>
                <a:lnTo>
                  <a:pt x="272" y="240"/>
                </a:lnTo>
                <a:lnTo>
                  <a:pt x="264" y="216"/>
                </a:lnTo>
                <a:lnTo>
                  <a:pt x="264" y="184"/>
                </a:lnTo>
                <a:lnTo>
                  <a:pt x="280" y="208"/>
                </a:lnTo>
                <a:lnTo>
                  <a:pt x="288" y="232"/>
                </a:lnTo>
                <a:lnTo>
                  <a:pt x="336" y="232"/>
                </a:lnTo>
                <a:lnTo>
                  <a:pt x="320" y="216"/>
                </a:lnTo>
                <a:lnTo>
                  <a:pt x="336" y="200"/>
                </a:lnTo>
                <a:lnTo>
                  <a:pt x="360" y="208"/>
                </a:lnTo>
                <a:lnTo>
                  <a:pt x="376" y="192"/>
                </a:lnTo>
                <a:lnTo>
                  <a:pt x="392" y="192"/>
                </a:lnTo>
                <a:lnTo>
                  <a:pt x="392" y="200"/>
                </a:lnTo>
                <a:lnTo>
                  <a:pt x="400" y="200"/>
                </a:lnTo>
                <a:lnTo>
                  <a:pt x="400" y="184"/>
                </a:lnTo>
                <a:lnTo>
                  <a:pt x="424" y="192"/>
                </a:lnTo>
                <a:lnTo>
                  <a:pt x="448" y="176"/>
                </a:lnTo>
                <a:lnTo>
                  <a:pt x="472" y="168"/>
                </a:lnTo>
                <a:lnTo>
                  <a:pt x="480" y="136"/>
                </a:lnTo>
                <a:lnTo>
                  <a:pt x="504" y="128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EAEAEA"/>
            </a:solidFill>
            <a:round/>
            <a:headEnd/>
            <a:tailEnd/>
          </a:ln>
        </p:spPr>
        <p:txBody>
          <a:bodyPr lIns="75565" tIns="36195" rIns="75565" bIns="36195"/>
          <a:lstStyle/>
          <a:p>
            <a:endParaRPr lang="zh-CN" altLang="en-US"/>
          </a:p>
        </p:txBody>
      </p:sp>
      <p:sp>
        <p:nvSpPr>
          <p:cNvPr id="122" name="Rectangle 188"/>
          <p:cNvSpPr>
            <a:spLocks noChangeArrowheads="1"/>
          </p:cNvSpPr>
          <p:nvPr/>
        </p:nvSpPr>
        <p:spPr bwMode="auto">
          <a:xfrm>
            <a:off x="7274878" y="4141470"/>
            <a:ext cx="2333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138"/>
              </a:lnSpc>
              <a:spcBef>
                <a:spcPct val="0"/>
              </a:spcBef>
              <a:buFontTx/>
              <a:buNone/>
            </a:pP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广东</a:t>
            </a:r>
          </a:p>
        </p:txBody>
      </p:sp>
      <p:sp>
        <p:nvSpPr>
          <p:cNvPr id="123" name="矩形 23"/>
          <p:cNvSpPr>
            <a:spLocks noChangeArrowheads="1"/>
          </p:cNvSpPr>
          <p:nvPr/>
        </p:nvSpPr>
        <p:spPr bwMode="auto">
          <a:xfrm>
            <a:off x="3130062" y="5213836"/>
            <a:ext cx="69283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fontAlgn="t" hangingPunct="1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“极柔联盟”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微软雅黑" panose="020B0503020204020204" pitchFamily="34" charset="-122"/>
              </a:rPr>
              <a:t>目前，已在沈阳、长沙、桂林、武汉、深圳、成都设立体验馆，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微软雅黑" panose="020B0503020204020204" pitchFamily="34" charset="-122"/>
              </a:rPr>
              <a:t>2016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  <a:sym typeface="微软雅黑" panose="020B0503020204020204" pitchFamily="34" charset="-122"/>
              </a:rPr>
              <a:t>年还将覆盖全国更多区域</a:t>
            </a:r>
            <a:r>
              <a:rPr lang="zh-CN" altLang="en-U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方正兰亭超细黑简体" panose="02000000000000000000"/>
                <a:sym typeface="微软雅黑" panose="020B0503020204020204" pitchFamily="34" charset="-122"/>
              </a:rPr>
              <a:t>（蓝色标注为</a:t>
            </a:r>
            <a:r>
              <a:rPr lang="en-US" altLang="zh-CN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方正兰亭超细黑简体" panose="02000000000000000000"/>
                <a:sym typeface="微软雅黑" panose="020B0503020204020204" pitchFamily="34" charset="-122"/>
              </a:rPr>
              <a:t>2017</a:t>
            </a:r>
            <a:r>
              <a:rPr lang="zh-CN" altLang="en-U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方正兰亭超细黑简体" panose="02000000000000000000"/>
                <a:sym typeface="微软雅黑" panose="020B0503020204020204" pitchFamily="34" charset="-122"/>
              </a:rPr>
              <a:t>年将覆盖的区域）</a:t>
            </a:r>
            <a:endParaRPr lang="en-US" altLang="zh-CN" sz="1400" dirty="0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方正兰亭超细黑简体" panose="02000000000000000000"/>
              <a:sym typeface="微软雅黑" panose="020B0503020204020204" pitchFamily="34" charset="-122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940375" y="5169874"/>
            <a:ext cx="1044000" cy="900000"/>
            <a:chOff x="5485559" y="3010063"/>
            <a:chExt cx="671414" cy="524549"/>
          </a:xfrm>
        </p:grpSpPr>
        <p:sp>
          <p:nvSpPr>
            <p:cNvPr id="127" name="Freeform 2889"/>
            <p:cNvSpPr>
              <a:spLocks/>
            </p:cNvSpPr>
            <p:nvPr/>
          </p:nvSpPr>
          <p:spPr bwMode="auto">
            <a:xfrm>
              <a:off x="5485559" y="3010063"/>
              <a:ext cx="671414" cy="524549"/>
            </a:xfrm>
            <a:custGeom>
              <a:avLst/>
              <a:gdLst>
                <a:gd name="T0" fmla="*/ 98 w 133"/>
                <a:gd name="T1" fmla="*/ 32 h 104"/>
                <a:gd name="T2" fmla="*/ 98 w 133"/>
                <a:gd name="T3" fmla="*/ 32 h 104"/>
                <a:gd name="T4" fmla="*/ 60 w 133"/>
                <a:gd name="T5" fmla="*/ 0 h 104"/>
                <a:gd name="T6" fmla="*/ 21 w 133"/>
                <a:gd name="T7" fmla="*/ 34 h 104"/>
                <a:gd name="T8" fmla="*/ 0 w 133"/>
                <a:gd name="T9" fmla="*/ 68 h 104"/>
                <a:gd name="T10" fmla="*/ 36 w 133"/>
                <a:gd name="T11" fmla="*/ 104 h 104"/>
                <a:gd name="T12" fmla="*/ 54 w 133"/>
                <a:gd name="T13" fmla="*/ 104 h 104"/>
                <a:gd name="T14" fmla="*/ 79 w 133"/>
                <a:gd name="T15" fmla="*/ 104 h 104"/>
                <a:gd name="T16" fmla="*/ 98 w 133"/>
                <a:gd name="T17" fmla="*/ 104 h 104"/>
                <a:gd name="T18" fmla="*/ 133 w 133"/>
                <a:gd name="T19" fmla="*/ 68 h 104"/>
                <a:gd name="T20" fmla="*/ 98 w 133"/>
                <a:gd name="T21" fmla="*/ 3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104">
                  <a:moveTo>
                    <a:pt x="98" y="32"/>
                  </a:moveTo>
                  <a:cubicBezTo>
                    <a:pt x="98" y="32"/>
                    <a:pt x="98" y="32"/>
                    <a:pt x="98" y="32"/>
                  </a:cubicBezTo>
                  <a:cubicBezTo>
                    <a:pt x="95" y="14"/>
                    <a:pt x="79" y="0"/>
                    <a:pt x="60" y="0"/>
                  </a:cubicBezTo>
                  <a:cubicBezTo>
                    <a:pt x="40" y="0"/>
                    <a:pt x="23" y="15"/>
                    <a:pt x="21" y="34"/>
                  </a:cubicBezTo>
                  <a:cubicBezTo>
                    <a:pt x="8" y="40"/>
                    <a:pt x="0" y="53"/>
                    <a:pt x="0" y="68"/>
                  </a:cubicBezTo>
                  <a:cubicBezTo>
                    <a:pt x="0" y="88"/>
                    <a:pt x="16" y="104"/>
                    <a:pt x="36" y="104"/>
                  </a:cubicBezTo>
                  <a:cubicBezTo>
                    <a:pt x="40" y="104"/>
                    <a:pt x="47" y="104"/>
                    <a:pt x="54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7" y="104"/>
                    <a:pt x="94" y="104"/>
                    <a:pt x="98" y="104"/>
                  </a:cubicBezTo>
                  <a:cubicBezTo>
                    <a:pt x="118" y="104"/>
                    <a:pt x="133" y="87"/>
                    <a:pt x="133" y="68"/>
                  </a:cubicBezTo>
                  <a:cubicBezTo>
                    <a:pt x="133" y="48"/>
                    <a:pt x="118" y="32"/>
                    <a:pt x="98" y="32"/>
                  </a:cubicBezTo>
                  <a:close/>
                </a:path>
              </a:pathLst>
            </a:custGeom>
            <a:solidFill>
              <a:srgbClr val="98BB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2890"/>
            <p:cNvSpPr>
              <a:spLocks/>
            </p:cNvSpPr>
            <p:nvPr/>
          </p:nvSpPr>
          <p:spPr bwMode="auto">
            <a:xfrm>
              <a:off x="5667402" y="3170922"/>
              <a:ext cx="300740" cy="363684"/>
            </a:xfrm>
            <a:custGeom>
              <a:avLst/>
              <a:gdLst>
                <a:gd name="T0" fmla="*/ 57 w 60"/>
                <a:gd name="T1" fmla="*/ 32 h 72"/>
                <a:gd name="T2" fmla="*/ 32 w 60"/>
                <a:gd name="T3" fmla="*/ 3 h 72"/>
                <a:gd name="T4" fmla="*/ 28 w 60"/>
                <a:gd name="T5" fmla="*/ 2 h 72"/>
                <a:gd name="T6" fmla="*/ 4 w 60"/>
                <a:gd name="T7" fmla="*/ 33 h 72"/>
                <a:gd name="T8" fmla="*/ 5 w 60"/>
                <a:gd name="T9" fmla="*/ 37 h 72"/>
                <a:gd name="T10" fmla="*/ 18 w 60"/>
                <a:gd name="T11" fmla="*/ 37 h 72"/>
                <a:gd name="T12" fmla="*/ 18 w 60"/>
                <a:gd name="T13" fmla="*/ 42 h 72"/>
                <a:gd name="T14" fmla="*/ 18 w 60"/>
                <a:gd name="T15" fmla="*/ 72 h 72"/>
                <a:gd name="T16" fmla="*/ 43 w 60"/>
                <a:gd name="T17" fmla="*/ 72 h 72"/>
                <a:gd name="T18" fmla="*/ 42 w 60"/>
                <a:gd name="T19" fmla="*/ 42 h 72"/>
                <a:gd name="T20" fmla="*/ 42 w 60"/>
                <a:gd name="T21" fmla="*/ 36 h 72"/>
                <a:gd name="T22" fmla="*/ 56 w 60"/>
                <a:gd name="T23" fmla="*/ 36 h 72"/>
                <a:gd name="T24" fmla="*/ 57 w 60"/>
                <a:gd name="T25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72">
                  <a:moveTo>
                    <a:pt x="57" y="32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0" y="0"/>
                    <a:pt x="28" y="2"/>
                  </a:cubicBezTo>
                  <a:cubicBezTo>
                    <a:pt x="25" y="5"/>
                    <a:pt x="4" y="33"/>
                    <a:pt x="4" y="33"/>
                  </a:cubicBezTo>
                  <a:cubicBezTo>
                    <a:pt x="4" y="33"/>
                    <a:pt x="0" y="37"/>
                    <a:pt x="5" y="37"/>
                  </a:cubicBezTo>
                  <a:cubicBezTo>
                    <a:pt x="10" y="37"/>
                    <a:pt x="18" y="37"/>
                    <a:pt x="18" y="37"/>
                  </a:cubicBezTo>
                  <a:cubicBezTo>
                    <a:pt x="18" y="37"/>
                    <a:pt x="18" y="39"/>
                    <a:pt x="18" y="42"/>
                  </a:cubicBezTo>
                  <a:cubicBezTo>
                    <a:pt x="18" y="50"/>
                    <a:pt x="18" y="63"/>
                    <a:pt x="18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63"/>
                    <a:pt x="42" y="50"/>
                    <a:pt x="42" y="42"/>
                  </a:cubicBezTo>
                  <a:cubicBezTo>
                    <a:pt x="42" y="38"/>
                    <a:pt x="42" y="36"/>
                    <a:pt x="42" y="36"/>
                  </a:cubicBezTo>
                  <a:cubicBezTo>
                    <a:pt x="42" y="36"/>
                    <a:pt x="52" y="36"/>
                    <a:pt x="56" y="36"/>
                  </a:cubicBezTo>
                  <a:cubicBezTo>
                    <a:pt x="60" y="36"/>
                    <a:pt x="57" y="32"/>
                    <a:pt x="57" y="32"/>
                  </a:cubicBezTo>
                  <a:close/>
                </a:path>
              </a:pathLst>
            </a:custGeom>
            <a:solidFill>
              <a:srgbClr val="EAE8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4730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0" y="0"/>
            <a:ext cx="12192000" cy="6865258"/>
          </a:xfrm>
          <a:prstGeom prst="rect">
            <a:avLst/>
          </a:prstGeom>
        </p:spPr>
      </p:pic>
      <p:sp>
        <p:nvSpPr>
          <p:cNvPr id="6" name="任意多边形 5"/>
          <p:cNvSpPr>
            <a:spLocks noChangeAspect="1"/>
          </p:cNvSpPr>
          <p:nvPr/>
        </p:nvSpPr>
        <p:spPr>
          <a:xfrm>
            <a:off x="2552797" y="3472209"/>
            <a:ext cx="3600000" cy="2924442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4429" tIns="365269" rIns="354429" bIns="365269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700" kern="1200"/>
          </a:p>
        </p:txBody>
      </p:sp>
      <p:sp>
        <p:nvSpPr>
          <p:cNvPr id="10" name="任意多边形 9"/>
          <p:cNvSpPr>
            <a:spLocks noChangeAspect="1"/>
          </p:cNvSpPr>
          <p:nvPr/>
        </p:nvSpPr>
        <p:spPr>
          <a:xfrm>
            <a:off x="7264008" y="2002631"/>
            <a:ext cx="3600000" cy="2924442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4429" tIns="365269" rIns="354429" bIns="365269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700" kern="1200"/>
          </a:p>
        </p:txBody>
      </p:sp>
      <p:sp>
        <p:nvSpPr>
          <p:cNvPr id="14" name="任意多边形 13"/>
          <p:cNvSpPr>
            <a:spLocks noChangeAspect="1"/>
          </p:cNvSpPr>
          <p:nvPr/>
        </p:nvSpPr>
        <p:spPr>
          <a:xfrm>
            <a:off x="2552797" y="429338"/>
            <a:ext cx="3600000" cy="2924442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4429" tIns="365269" rIns="354429" bIns="365269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700" kern="1200"/>
          </a:p>
        </p:txBody>
      </p:sp>
      <p:grpSp>
        <p:nvGrpSpPr>
          <p:cNvPr id="4" name="组合 3"/>
          <p:cNvGrpSpPr/>
          <p:nvPr/>
        </p:nvGrpSpPr>
        <p:grpSpPr>
          <a:xfrm>
            <a:off x="1025722" y="2982629"/>
            <a:ext cx="1044000" cy="900000"/>
            <a:chOff x="6646550" y="3010063"/>
            <a:chExt cx="671414" cy="531541"/>
          </a:xfrm>
        </p:grpSpPr>
        <p:sp>
          <p:nvSpPr>
            <p:cNvPr id="17" name="Freeform 2891"/>
            <p:cNvSpPr>
              <a:spLocks/>
            </p:cNvSpPr>
            <p:nvPr/>
          </p:nvSpPr>
          <p:spPr bwMode="auto">
            <a:xfrm>
              <a:off x="6646550" y="3010063"/>
              <a:ext cx="671414" cy="524549"/>
            </a:xfrm>
            <a:custGeom>
              <a:avLst/>
              <a:gdLst>
                <a:gd name="T0" fmla="*/ 99 w 134"/>
                <a:gd name="T1" fmla="*/ 32 h 104"/>
                <a:gd name="T2" fmla="*/ 99 w 134"/>
                <a:gd name="T3" fmla="*/ 32 h 104"/>
                <a:gd name="T4" fmla="*/ 61 w 134"/>
                <a:gd name="T5" fmla="*/ 0 h 104"/>
                <a:gd name="T6" fmla="*/ 22 w 134"/>
                <a:gd name="T7" fmla="*/ 34 h 104"/>
                <a:gd name="T8" fmla="*/ 0 w 134"/>
                <a:gd name="T9" fmla="*/ 68 h 104"/>
                <a:gd name="T10" fmla="*/ 37 w 134"/>
                <a:gd name="T11" fmla="*/ 104 h 104"/>
                <a:gd name="T12" fmla="*/ 55 w 134"/>
                <a:gd name="T13" fmla="*/ 104 h 104"/>
                <a:gd name="T14" fmla="*/ 80 w 134"/>
                <a:gd name="T15" fmla="*/ 104 h 104"/>
                <a:gd name="T16" fmla="*/ 99 w 134"/>
                <a:gd name="T17" fmla="*/ 104 h 104"/>
                <a:gd name="T18" fmla="*/ 134 w 134"/>
                <a:gd name="T19" fmla="*/ 68 h 104"/>
                <a:gd name="T20" fmla="*/ 99 w 134"/>
                <a:gd name="T21" fmla="*/ 3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04">
                  <a:moveTo>
                    <a:pt x="99" y="32"/>
                  </a:moveTo>
                  <a:cubicBezTo>
                    <a:pt x="99" y="32"/>
                    <a:pt x="99" y="32"/>
                    <a:pt x="99" y="32"/>
                  </a:cubicBezTo>
                  <a:cubicBezTo>
                    <a:pt x="96" y="14"/>
                    <a:pt x="80" y="0"/>
                    <a:pt x="61" y="0"/>
                  </a:cubicBezTo>
                  <a:cubicBezTo>
                    <a:pt x="41" y="0"/>
                    <a:pt x="24" y="15"/>
                    <a:pt x="22" y="34"/>
                  </a:cubicBezTo>
                  <a:cubicBezTo>
                    <a:pt x="9" y="40"/>
                    <a:pt x="0" y="53"/>
                    <a:pt x="0" y="68"/>
                  </a:cubicBezTo>
                  <a:cubicBezTo>
                    <a:pt x="0" y="88"/>
                    <a:pt x="17" y="104"/>
                    <a:pt x="37" y="104"/>
                  </a:cubicBezTo>
                  <a:cubicBezTo>
                    <a:pt x="41" y="104"/>
                    <a:pt x="48" y="104"/>
                    <a:pt x="55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8" y="104"/>
                    <a:pt x="95" y="104"/>
                    <a:pt x="99" y="104"/>
                  </a:cubicBezTo>
                  <a:cubicBezTo>
                    <a:pt x="119" y="104"/>
                    <a:pt x="134" y="87"/>
                    <a:pt x="134" y="68"/>
                  </a:cubicBezTo>
                  <a:cubicBezTo>
                    <a:pt x="134" y="48"/>
                    <a:pt x="119" y="32"/>
                    <a:pt x="99" y="32"/>
                  </a:cubicBezTo>
                  <a:close/>
                </a:path>
              </a:pathLst>
            </a:custGeom>
            <a:solidFill>
              <a:srgbClr val="98BB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2" name="Freeform 2892"/>
            <p:cNvSpPr>
              <a:spLocks/>
            </p:cNvSpPr>
            <p:nvPr/>
          </p:nvSpPr>
          <p:spPr bwMode="auto">
            <a:xfrm>
              <a:off x="6828391" y="3177920"/>
              <a:ext cx="307732" cy="363684"/>
            </a:xfrm>
            <a:custGeom>
              <a:avLst/>
              <a:gdLst>
                <a:gd name="T0" fmla="*/ 4 w 61"/>
                <a:gd name="T1" fmla="*/ 40 h 72"/>
                <a:gd name="T2" fmla="*/ 29 w 61"/>
                <a:gd name="T3" fmla="*/ 70 h 72"/>
                <a:gd name="T4" fmla="*/ 33 w 61"/>
                <a:gd name="T5" fmla="*/ 70 h 72"/>
                <a:gd name="T6" fmla="*/ 57 w 61"/>
                <a:gd name="T7" fmla="*/ 39 h 72"/>
                <a:gd name="T8" fmla="*/ 56 w 61"/>
                <a:gd name="T9" fmla="*/ 36 h 72"/>
                <a:gd name="T10" fmla="*/ 43 w 61"/>
                <a:gd name="T11" fmla="*/ 36 h 72"/>
                <a:gd name="T12" fmla="*/ 43 w 61"/>
                <a:gd name="T13" fmla="*/ 30 h 72"/>
                <a:gd name="T14" fmla="*/ 43 w 61"/>
                <a:gd name="T15" fmla="*/ 0 h 72"/>
                <a:gd name="T16" fmla="*/ 18 w 61"/>
                <a:gd name="T17" fmla="*/ 0 h 72"/>
                <a:gd name="T18" fmla="*/ 18 w 61"/>
                <a:gd name="T19" fmla="*/ 30 h 72"/>
                <a:gd name="T20" fmla="*/ 18 w 61"/>
                <a:gd name="T21" fmla="*/ 36 h 72"/>
                <a:gd name="T22" fmla="*/ 4 w 61"/>
                <a:gd name="T23" fmla="*/ 36 h 72"/>
                <a:gd name="T24" fmla="*/ 4 w 61"/>
                <a:gd name="T25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72">
                  <a:moveTo>
                    <a:pt x="4" y="40"/>
                  </a:move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31" y="72"/>
                    <a:pt x="33" y="70"/>
                  </a:cubicBezTo>
                  <a:cubicBezTo>
                    <a:pt x="36" y="67"/>
                    <a:pt x="57" y="39"/>
                    <a:pt x="57" y="39"/>
                  </a:cubicBezTo>
                  <a:cubicBezTo>
                    <a:pt x="57" y="39"/>
                    <a:pt x="61" y="36"/>
                    <a:pt x="56" y="36"/>
                  </a:cubicBezTo>
                  <a:cubicBezTo>
                    <a:pt x="51" y="36"/>
                    <a:pt x="43" y="36"/>
                    <a:pt x="43" y="36"/>
                  </a:cubicBezTo>
                  <a:cubicBezTo>
                    <a:pt x="43" y="36"/>
                    <a:pt x="43" y="33"/>
                    <a:pt x="43" y="30"/>
                  </a:cubicBezTo>
                  <a:cubicBezTo>
                    <a:pt x="43" y="23"/>
                    <a:pt x="43" y="10"/>
                    <a:pt x="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0"/>
                    <a:pt x="18" y="22"/>
                    <a:pt x="18" y="30"/>
                  </a:cubicBezTo>
                  <a:cubicBezTo>
                    <a:pt x="18" y="34"/>
                    <a:pt x="18" y="36"/>
                    <a:pt x="18" y="36"/>
                  </a:cubicBezTo>
                  <a:cubicBezTo>
                    <a:pt x="18" y="36"/>
                    <a:pt x="9" y="36"/>
                    <a:pt x="4" y="36"/>
                  </a:cubicBezTo>
                  <a:cubicBezTo>
                    <a:pt x="0" y="36"/>
                    <a:pt x="4" y="40"/>
                    <a:pt x="4" y="40"/>
                  </a:cubicBezTo>
                  <a:close/>
                </a:path>
              </a:pathLst>
            </a:custGeom>
            <a:solidFill>
              <a:srgbClr val="EAE8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123794" y="405573"/>
            <a:ext cx="4417206" cy="1506830"/>
            <a:chOff x="-141669" y="1485520"/>
            <a:chExt cx="4417206" cy="1506830"/>
          </a:xfrm>
        </p:grpSpPr>
        <p:cxnSp>
          <p:nvCxnSpPr>
            <p:cNvPr id="24" name="直接连接符 23"/>
            <p:cNvCxnSpPr/>
            <p:nvPr/>
          </p:nvCxnSpPr>
          <p:spPr>
            <a:xfrm flipV="1">
              <a:off x="-141669" y="1485521"/>
              <a:ext cx="1700011" cy="1506829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1558342" y="1485520"/>
              <a:ext cx="2717195" cy="1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6" name="文本框 25"/>
          <p:cNvSpPr txBox="1"/>
          <p:nvPr/>
        </p:nvSpPr>
        <p:spPr>
          <a:xfrm>
            <a:off x="8166740" y="488158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6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赞助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商</a:t>
            </a:r>
            <a:r>
              <a:rPr lang="zh-CN" altLang="zh-CN" sz="16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参加现场活动</a:t>
            </a:r>
            <a:endParaRPr lang="zh-CN" altLang="en-US" dirty="0">
              <a:solidFill>
                <a:schemeClr val="bg1"/>
              </a:solidFill>
              <a:latin typeface="方正兰亭超细黑简体"/>
            </a:endParaRPr>
          </a:p>
        </p:txBody>
      </p:sp>
      <p:grpSp>
        <p:nvGrpSpPr>
          <p:cNvPr id="27" name="组合 26"/>
          <p:cNvGrpSpPr/>
          <p:nvPr/>
        </p:nvGrpSpPr>
        <p:grpSpPr>
          <a:xfrm flipV="1">
            <a:off x="6152797" y="4961611"/>
            <a:ext cx="4602087" cy="1435040"/>
            <a:chOff x="-141669" y="1468029"/>
            <a:chExt cx="4381161" cy="1524321"/>
          </a:xfrm>
        </p:grpSpPr>
        <p:cxnSp>
          <p:nvCxnSpPr>
            <p:cNvPr id="28" name="直接连接符 27"/>
            <p:cNvCxnSpPr/>
            <p:nvPr/>
          </p:nvCxnSpPr>
          <p:spPr>
            <a:xfrm flipV="1">
              <a:off x="-141669" y="1485521"/>
              <a:ext cx="1700011" cy="1506829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1558342" y="1468029"/>
              <a:ext cx="2681150" cy="17491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7938533" y="5514649"/>
            <a:ext cx="292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赞助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商</a:t>
            </a:r>
            <a:r>
              <a:rPr lang="zh-CN" altLang="zh-CN" sz="16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领导以组委会副秘书长身份出席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比赛现场及</a:t>
            </a:r>
            <a:r>
              <a:rPr lang="zh-CN" altLang="zh-CN" sz="16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颁奖典礼活动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，</a:t>
            </a:r>
            <a:r>
              <a:rPr lang="zh-CN" altLang="zh-CN" sz="16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并安排贵宾席就座</a:t>
            </a:r>
            <a:endParaRPr lang="zh-CN" altLang="en-US" b="1" dirty="0">
              <a:solidFill>
                <a:schemeClr val="bg1"/>
              </a:solidFill>
              <a:latin typeface="方正兰亭超细黑简体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5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0" y="0"/>
            <a:ext cx="12192000" cy="6865258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302760" y="2205679"/>
            <a:ext cx="5601402" cy="403143"/>
            <a:chOff x="4302760" y="2568533"/>
            <a:chExt cx="5601402" cy="403143"/>
          </a:xfrm>
        </p:grpSpPr>
        <p:sp>
          <p:nvSpPr>
            <p:cNvPr id="11" name="平行四边形 10"/>
            <p:cNvSpPr/>
            <p:nvPr/>
          </p:nvSpPr>
          <p:spPr>
            <a:xfrm flipH="1">
              <a:off x="5210626" y="2568533"/>
              <a:ext cx="4693536" cy="403143"/>
            </a:xfrm>
            <a:prstGeom prst="parallelogram">
              <a:avLst>
                <a:gd name="adj" fmla="val 69688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活动背景</a:t>
              </a: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4302760" y="2568533"/>
              <a:ext cx="1978025" cy="403143"/>
            </a:xfrm>
            <a:custGeom>
              <a:avLst/>
              <a:gdLst>
                <a:gd name="connsiteX0" fmla="*/ 0 w 1978025"/>
                <a:gd name="connsiteY0" fmla="*/ 0 h 403143"/>
                <a:gd name="connsiteX1" fmla="*/ 1978025 w 1978025"/>
                <a:gd name="connsiteY1" fmla="*/ 0 h 403143"/>
                <a:gd name="connsiteX2" fmla="*/ 1978025 w 1978025"/>
                <a:gd name="connsiteY2" fmla="*/ 1 h 403143"/>
                <a:gd name="connsiteX3" fmla="*/ 885370 w 1978025"/>
                <a:gd name="connsiteY3" fmla="*/ 1 h 403143"/>
                <a:gd name="connsiteX4" fmla="*/ 1166312 w 1978025"/>
                <a:gd name="connsiteY4" fmla="*/ 403143 h 403143"/>
                <a:gd name="connsiteX5" fmla="*/ 0 w 1978025"/>
                <a:gd name="connsiteY5" fmla="*/ 403143 h 40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8025" h="403143">
                  <a:moveTo>
                    <a:pt x="0" y="0"/>
                  </a:moveTo>
                  <a:lnTo>
                    <a:pt x="1978025" y="0"/>
                  </a:lnTo>
                  <a:lnTo>
                    <a:pt x="1978025" y="1"/>
                  </a:lnTo>
                  <a:lnTo>
                    <a:pt x="885370" y="1"/>
                  </a:lnTo>
                  <a:lnTo>
                    <a:pt x="1166312" y="403143"/>
                  </a:lnTo>
                  <a:lnTo>
                    <a:pt x="0" y="403143"/>
                  </a:lnTo>
                  <a:close/>
                </a:path>
              </a:pathLst>
            </a:custGeom>
            <a:solidFill>
              <a:srgbClr val="04D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354512" y="2590847"/>
              <a:ext cx="937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Part 1</a:t>
              </a:r>
              <a:endParaRPr lang="zh-CN" altLang="en-US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302760" y="2908111"/>
            <a:ext cx="5601402" cy="403143"/>
            <a:chOff x="4302760" y="2568533"/>
            <a:chExt cx="5601402" cy="403143"/>
          </a:xfrm>
        </p:grpSpPr>
        <p:sp>
          <p:nvSpPr>
            <p:cNvPr id="23" name="平行四边形 22"/>
            <p:cNvSpPr/>
            <p:nvPr/>
          </p:nvSpPr>
          <p:spPr>
            <a:xfrm flipH="1">
              <a:off x="5210626" y="2568533"/>
              <a:ext cx="4693536" cy="403143"/>
            </a:xfrm>
            <a:prstGeom prst="parallelogram">
              <a:avLst>
                <a:gd name="adj" fmla="val 69688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活动概况</a:t>
              </a: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302760" y="2568533"/>
              <a:ext cx="1978025" cy="403143"/>
            </a:xfrm>
            <a:custGeom>
              <a:avLst/>
              <a:gdLst>
                <a:gd name="connsiteX0" fmla="*/ 0 w 1978025"/>
                <a:gd name="connsiteY0" fmla="*/ 0 h 403143"/>
                <a:gd name="connsiteX1" fmla="*/ 1978025 w 1978025"/>
                <a:gd name="connsiteY1" fmla="*/ 0 h 403143"/>
                <a:gd name="connsiteX2" fmla="*/ 1978025 w 1978025"/>
                <a:gd name="connsiteY2" fmla="*/ 1 h 403143"/>
                <a:gd name="connsiteX3" fmla="*/ 885370 w 1978025"/>
                <a:gd name="connsiteY3" fmla="*/ 1 h 403143"/>
                <a:gd name="connsiteX4" fmla="*/ 1166312 w 1978025"/>
                <a:gd name="connsiteY4" fmla="*/ 403143 h 403143"/>
                <a:gd name="connsiteX5" fmla="*/ 0 w 1978025"/>
                <a:gd name="connsiteY5" fmla="*/ 403143 h 40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8025" h="403143">
                  <a:moveTo>
                    <a:pt x="0" y="0"/>
                  </a:moveTo>
                  <a:lnTo>
                    <a:pt x="1978025" y="0"/>
                  </a:lnTo>
                  <a:lnTo>
                    <a:pt x="1978025" y="1"/>
                  </a:lnTo>
                  <a:lnTo>
                    <a:pt x="885370" y="1"/>
                  </a:lnTo>
                  <a:lnTo>
                    <a:pt x="1166312" y="403143"/>
                  </a:lnTo>
                  <a:lnTo>
                    <a:pt x="0" y="403143"/>
                  </a:lnTo>
                  <a:close/>
                </a:path>
              </a:pathLst>
            </a:custGeom>
            <a:solidFill>
              <a:srgbClr val="04D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354512" y="2590847"/>
              <a:ext cx="937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Part 2</a:t>
              </a:r>
              <a:endParaRPr lang="zh-CN" altLang="en-US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02760" y="3610543"/>
            <a:ext cx="5601402" cy="403143"/>
            <a:chOff x="4302760" y="2568533"/>
            <a:chExt cx="5601402" cy="403143"/>
          </a:xfrm>
        </p:grpSpPr>
        <p:sp>
          <p:nvSpPr>
            <p:cNvPr id="27" name="平行四边形 26"/>
            <p:cNvSpPr/>
            <p:nvPr/>
          </p:nvSpPr>
          <p:spPr>
            <a:xfrm flipH="1">
              <a:off x="5210626" y="2568533"/>
              <a:ext cx="4693536" cy="403143"/>
            </a:xfrm>
            <a:prstGeom prst="parallelogram">
              <a:avLst>
                <a:gd name="adj" fmla="val 69688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战略回馈</a:t>
              </a: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4302760" y="2568533"/>
              <a:ext cx="1978025" cy="403143"/>
            </a:xfrm>
            <a:custGeom>
              <a:avLst/>
              <a:gdLst>
                <a:gd name="connsiteX0" fmla="*/ 0 w 1978025"/>
                <a:gd name="connsiteY0" fmla="*/ 0 h 403143"/>
                <a:gd name="connsiteX1" fmla="*/ 1978025 w 1978025"/>
                <a:gd name="connsiteY1" fmla="*/ 0 h 403143"/>
                <a:gd name="connsiteX2" fmla="*/ 1978025 w 1978025"/>
                <a:gd name="connsiteY2" fmla="*/ 1 h 403143"/>
                <a:gd name="connsiteX3" fmla="*/ 885370 w 1978025"/>
                <a:gd name="connsiteY3" fmla="*/ 1 h 403143"/>
                <a:gd name="connsiteX4" fmla="*/ 1166312 w 1978025"/>
                <a:gd name="connsiteY4" fmla="*/ 403143 h 403143"/>
                <a:gd name="connsiteX5" fmla="*/ 0 w 1978025"/>
                <a:gd name="connsiteY5" fmla="*/ 403143 h 40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8025" h="403143">
                  <a:moveTo>
                    <a:pt x="0" y="0"/>
                  </a:moveTo>
                  <a:lnTo>
                    <a:pt x="1978025" y="0"/>
                  </a:lnTo>
                  <a:lnTo>
                    <a:pt x="1978025" y="1"/>
                  </a:lnTo>
                  <a:lnTo>
                    <a:pt x="885370" y="1"/>
                  </a:lnTo>
                  <a:lnTo>
                    <a:pt x="1166312" y="403143"/>
                  </a:lnTo>
                  <a:lnTo>
                    <a:pt x="0" y="403143"/>
                  </a:lnTo>
                  <a:close/>
                </a:path>
              </a:pathLst>
            </a:custGeom>
            <a:solidFill>
              <a:srgbClr val="04D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354512" y="2590847"/>
              <a:ext cx="937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Part 3</a:t>
              </a:r>
              <a:endParaRPr lang="zh-CN" altLang="en-US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302760" y="4312975"/>
            <a:ext cx="5601402" cy="403143"/>
            <a:chOff x="4302760" y="2568533"/>
            <a:chExt cx="5601402" cy="403143"/>
          </a:xfrm>
        </p:grpSpPr>
        <p:sp>
          <p:nvSpPr>
            <p:cNvPr id="31" name="平行四边形 30"/>
            <p:cNvSpPr/>
            <p:nvPr/>
          </p:nvSpPr>
          <p:spPr>
            <a:xfrm flipH="1">
              <a:off x="5210626" y="2568533"/>
              <a:ext cx="4693536" cy="403143"/>
            </a:xfrm>
            <a:prstGeom prst="parallelogram">
              <a:avLst>
                <a:gd name="adj" fmla="val 69688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盈利模式</a:t>
              </a: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4302760" y="2568533"/>
              <a:ext cx="1978025" cy="403143"/>
            </a:xfrm>
            <a:custGeom>
              <a:avLst/>
              <a:gdLst>
                <a:gd name="connsiteX0" fmla="*/ 0 w 1978025"/>
                <a:gd name="connsiteY0" fmla="*/ 0 h 403143"/>
                <a:gd name="connsiteX1" fmla="*/ 1978025 w 1978025"/>
                <a:gd name="connsiteY1" fmla="*/ 0 h 403143"/>
                <a:gd name="connsiteX2" fmla="*/ 1978025 w 1978025"/>
                <a:gd name="connsiteY2" fmla="*/ 1 h 403143"/>
                <a:gd name="connsiteX3" fmla="*/ 885370 w 1978025"/>
                <a:gd name="connsiteY3" fmla="*/ 1 h 403143"/>
                <a:gd name="connsiteX4" fmla="*/ 1166312 w 1978025"/>
                <a:gd name="connsiteY4" fmla="*/ 403143 h 403143"/>
                <a:gd name="connsiteX5" fmla="*/ 0 w 1978025"/>
                <a:gd name="connsiteY5" fmla="*/ 403143 h 40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8025" h="403143">
                  <a:moveTo>
                    <a:pt x="0" y="0"/>
                  </a:moveTo>
                  <a:lnTo>
                    <a:pt x="1978025" y="0"/>
                  </a:lnTo>
                  <a:lnTo>
                    <a:pt x="1978025" y="1"/>
                  </a:lnTo>
                  <a:lnTo>
                    <a:pt x="885370" y="1"/>
                  </a:lnTo>
                  <a:lnTo>
                    <a:pt x="1166312" y="403143"/>
                  </a:lnTo>
                  <a:lnTo>
                    <a:pt x="0" y="403143"/>
                  </a:lnTo>
                  <a:close/>
                </a:path>
              </a:pathLst>
            </a:custGeom>
            <a:solidFill>
              <a:srgbClr val="04D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354512" y="2590847"/>
              <a:ext cx="937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Part 4</a:t>
              </a:r>
              <a:endParaRPr lang="zh-CN" altLang="en-US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967161" y="2646485"/>
            <a:ext cx="1588840" cy="1573262"/>
            <a:chOff x="5131275" y="1605136"/>
            <a:chExt cx="1915892" cy="1897106"/>
          </a:xfrm>
        </p:grpSpPr>
        <p:grpSp>
          <p:nvGrpSpPr>
            <p:cNvPr id="35" name="组合 34"/>
            <p:cNvGrpSpPr/>
            <p:nvPr/>
          </p:nvGrpSpPr>
          <p:grpSpPr>
            <a:xfrm>
              <a:off x="5144830" y="1605136"/>
              <a:ext cx="1902337" cy="1897106"/>
              <a:chOff x="4856662" y="2322970"/>
              <a:chExt cx="2496465" cy="2489601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4969057" y="2438335"/>
                <a:ext cx="2281072" cy="2268454"/>
              </a:xfrm>
              <a:prstGeom prst="ellipse">
                <a:avLst/>
              </a:prstGeom>
              <a:solidFill>
                <a:srgbClr val="FFFFFF">
                  <a:alpha val="47059"/>
                </a:srgbClr>
              </a:solidFill>
              <a:ln w="13970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 dirty="0">
                  <a:solidFill>
                    <a:schemeClr val="tx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4856662" y="2322970"/>
                <a:ext cx="2496465" cy="2489601"/>
              </a:xfrm>
              <a:prstGeom prst="ellipse">
                <a:avLst/>
              </a:prstGeom>
              <a:noFill/>
              <a:ln w="139700" cmpd="sng">
                <a:solidFill>
                  <a:srgbClr val="04D2A1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/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5131275" y="2175750"/>
              <a:ext cx="1915892" cy="7793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目录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5546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0" y="0"/>
            <a:ext cx="12192000" cy="6865258"/>
          </a:xfrm>
          <a:prstGeom prst="rect">
            <a:avLst/>
          </a:prstGeom>
        </p:spPr>
      </p:pic>
      <p:sp>
        <p:nvSpPr>
          <p:cNvPr id="55" name="椭圆 54"/>
          <p:cNvSpPr/>
          <p:nvPr/>
        </p:nvSpPr>
        <p:spPr>
          <a:xfrm>
            <a:off x="1794365" y="3133869"/>
            <a:ext cx="3034261" cy="3034261"/>
          </a:xfrm>
          <a:prstGeom prst="ellipse">
            <a:avLst/>
          </a:prstGeom>
          <a:noFill/>
          <a:ln>
            <a:solidFill>
              <a:srgbClr val="20112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1940129" y="3279633"/>
            <a:ext cx="2742731" cy="274273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201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椭圆 57"/>
          <p:cNvSpPr/>
          <p:nvPr/>
        </p:nvSpPr>
        <p:spPr>
          <a:xfrm>
            <a:off x="6996000" y="984905"/>
            <a:ext cx="3034261" cy="3034261"/>
          </a:xfrm>
          <a:prstGeom prst="ellipse">
            <a:avLst/>
          </a:prstGeom>
          <a:noFill/>
          <a:ln>
            <a:solidFill>
              <a:srgbClr val="20112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7141764" y="1130669"/>
            <a:ext cx="2742731" cy="274273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201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08" y="1607215"/>
            <a:ext cx="3568976" cy="3960000"/>
          </a:xfrm>
          <a:custGeom>
            <a:avLst/>
            <a:gdLst>
              <a:gd name="connsiteX0" fmla="*/ 1980000 w 3960000"/>
              <a:gd name="connsiteY0" fmla="*/ 0 h 3960000"/>
              <a:gd name="connsiteX1" fmla="*/ 3960000 w 3960000"/>
              <a:gd name="connsiteY1" fmla="*/ 1980000 h 3960000"/>
              <a:gd name="connsiteX2" fmla="*/ 1980000 w 3960000"/>
              <a:gd name="connsiteY2" fmla="*/ 3960000 h 3960000"/>
              <a:gd name="connsiteX3" fmla="*/ 0 w 3960000"/>
              <a:gd name="connsiteY3" fmla="*/ 1980000 h 3960000"/>
              <a:gd name="connsiteX4" fmla="*/ 1980000 w 3960000"/>
              <a:gd name="connsiteY4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0000" h="3960000">
                <a:moveTo>
                  <a:pt x="1980000" y="0"/>
                </a:moveTo>
                <a:cubicBezTo>
                  <a:pt x="3073524" y="0"/>
                  <a:pt x="3960000" y="886476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cubicBezTo>
                  <a:pt x="886476" y="3960000"/>
                  <a:pt x="0" y="3073524"/>
                  <a:pt x="0" y="1980000"/>
                </a:cubicBezTo>
                <a:cubicBezTo>
                  <a:pt x="0" y="886476"/>
                  <a:pt x="886476" y="0"/>
                  <a:pt x="1980000" y="0"/>
                </a:cubicBezTo>
                <a:close/>
              </a:path>
            </a:pathLst>
          </a:custGeom>
          <a:ln>
            <a:noFill/>
          </a:ln>
        </p:spPr>
      </p:pic>
      <p:sp>
        <p:nvSpPr>
          <p:cNvPr id="61" name="矩形 60"/>
          <p:cNvSpPr/>
          <p:nvPr/>
        </p:nvSpPr>
        <p:spPr>
          <a:xfrm>
            <a:off x="4042997" y="1997674"/>
            <a:ext cx="720000" cy="180000"/>
          </a:xfrm>
          <a:prstGeom prst="rect">
            <a:avLst/>
          </a:prstGeom>
          <a:solidFill>
            <a:srgbClr val="201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3961739" y="1396758"/>
            <a:ext cx="4380915" cy="4380915"/>
          </a:xfrm>
          <a:prstGeom prst="ellipse">
            <a:avLst/>
          </a:prstGeom>
          <a:noFill/>
          <a:ln>
            <a:solidFill>
              <a:srgbClr val="20112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8559023" y="4164930"/>
            <a:ext cx="720000" cy="180000"/>
          </a:xfrm>
          <a:prstGeom prst="rect">
            <a:avLst/>
          </a:prstGeom>
          <a:solidFill>
            <a:srgbClr val="201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6184031" y="6147059"/>
            <a:ext cx="5469984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超细黑简体" panose="02000000000000000000"/>
                <a:ea typeface="微软雅黑" panose="020B0503020204020204" pitchFamily="34" charset="-122"/>
              </a:rPr>
              <a:t>赞助商广告宣传点位（主背景墙广告、围场广告牌、地垫</a:t>
            </a:r>
            <a:r>
              <a:rPr lang="en-US" altLang="zh-CN" sz="1400" dirty="0">
                <a:solidFill>
                  <a:schemeClr val="bg1"/>
                </a:solidFill>
                <a:latin typeface="方正兰亭超细黑简体" panose="02000000000000000000"/>
                <a:ea typeface="微软雅黑" panose="020B0503020204020204" pitchFamily="34" charset="-122"/>
              </a:rPr>
              <a:t>logo</a:t>
            </a:r>
            <a:r>
              <a:rPr lang="zh-CN" altLang="en-US" sz="1400" dirty="0">
                <a:solidFill>
                  <a:schemeClr val="bg1"/>
                </a:solidFill>
                <a:latin typeface="方正兰亭超细黑简体" panose="02000000000000000000"/>
                <a:ea typeface="微软雅黑" panose="020B0503020204020204" pitchFamily="34" charset="-122"/>
              </a:rPr>
              <a:t>等）</a:t>
            </a:r>
            <a:endParaRPr lang="zh-CN" altLang="en-US" sz="1400" dirty="0">
              <a:solidFill>
                <a:schemeClr val="bg1"/>
              </a:solidFill>
              <a:latin typeface="方正兰亭超细黑简体" panose="02000000000000000000"/>
              <a:ea typeface="造字工房悦黑体验版纤细体" pitchFamily="50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038470" y="707215"/>
            <a:ext cx="1044000" cy="900000"/>
            <a:chOff x="6646550" y="3010063"/>
            <a:chExt cx="671414" cy="531541"/>
          </a:xfrm>
        </p:grpSpPr>
        <p:sp>
          <p:nvSpPr>
            <p:cNvPr id="67" name="Freeform 2891"/>
            <p:cNvSpPr>
              <a:spLocks/>
            </p:cNvSpPr>
            <p:nvPr/>
          </p:nvSpPr>
          <p:spPr bwMode="auto">
            <a:xfrm>
              <a:off x="6646550" y="3010063"/>
              <a:ext cx="671414" cy="524549"/>
            </a:xfrm>
            <a:custGeom>
              <a:avLst/>
              <a:gdLst>
                <a:gd name="T0" fmla="*/ 99 w 134"/>
                <a:gd name="T1" fmla="*/ 32 h 104"/>
                <a:gd name="T2" fmla="*/ 99 w 134"/>
                <a:gd name="T3" fmla="*/ 32 h 104"/>
                <a:gd name="T4" fmla="*/ 61 w 134"/>
                <a:gd name="T5" fmla="*/ 0 h 104"/>
                <a:gd name="T6" fmla="*/ 22 w 134"/>
                <a:gd name="T7" fmla="*/ 34 h 104"/>
                <a:gd name="T8" fmla="*/ 0 w 134"/>
                <a:gd name="T9" fmla="*/ 68 h 104"/>
                <a:gd name="T10" fmla="*/ 37 w 134"/>
                <a:gd name="T11" fmla="*/ 104 h 104"/>
                <a:gd name="T12" fmla="*/ 55 w 134"/>
                <a:gd name="T13" fmla="*/ 104 h 104"/>
                <a:gd name="T14" fmla="*/ 80 w 134"/>
                <a:gd name="T15" fmla="*/ 104 h 104"/>
                <a:gd name="T16" fmla="*/ 99 w 134"/>
                <a:gd name="T17" fmla="*/ 104 h 104"/>
                <a:gd name="T18" fmla="*/ 134 w 134"/>
                <a:gd name="T19" fmla="*/ 68 h 104"/>
                <a:gd name="T20" fmla="*/ 99 w 134"/>
                <a:gd name="T21" fmla="*/ 3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04">
                  <a:moveTo>
                    <a:pt x="99" y="32"/>
                  </a:moveTo>
                  <a:cubicBezTo>
                    <a:pt x="99" y="32"/>
                    <a:pt x="99" y="32"/>
                    <a:pt x="99" y="32"/>
                  </a:cubicBezTo>
                  <a:cubicBezTo>
                    <a:pt x="96" y="14"/>
                    <a:pt x="80" y="0"/>
                    <a:pt x="61" y="0"/>
                  </a:cubicBezTo>
                  <a:cubicBezTo>
                    <a:pt x="41" y="0"/>
                    <a:pt x="24" y="15"/>
                    <a:pt x="22" y="34"/>
                  </a:cubicBezTo>
                  <a:cubicBezTo>
                    <a:pt x="9" y="40"/>
                    <a:pt x="0" y="53"/>
                    <a:pt x="0" y="68"/>
                  </a:cubicBezTo>
                  <a:cubicBezTo>
                    <a:pt x="0" y="88"/>
                    <a:pt x="17" y="104"/>
                    <a:pt x="37" y="104"/>
                  </a:cubicBezTo>
                  <a:cubicBezTo>
                    <a:pt x="41" y="104"/>
                    <a:pt x="48" y="104"/>
                    <a:pt x="55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8" y="104"/>
                    <a:pt x="95" y="104"/>
                    <a:pt x="99" y="104"/>
                  </a:cubicBezTo>
                  <a:cubicBezTo>
                    <a:pt x="119" y="104"/>
                    <a:pt x="134" y="87"/>
                    <a:pt x="134" y="68"/>
                  </a:cubicBezTo>
                  <a:cubicBezTo>
                    <a:pt x="134" y="48"/>
                    <a:pt x="119" y="32"/>
                    <a:pt x="99" y="32"/>
                  </a:cubicBezTo>
                  <a:close/>
                </a:path>
              </a:pathLst>
            </a:custGeom>
            <a:solidFill>
              <a:srgbClr val="98BB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8" name="Freeform 2892"/>
            <p:cNvSpPr>
              <a:spLocks/>
            </p:cNvSpPr>
            <p:nvPr/>
          </p:nvSpPr>
          <p:spPr bwMode="auto">
            <a:xfrm>
              <a:off x="6828391" y="3177920"/>
              <a:ext cx="307732" cy="363684"/>
            </a:xfrm>
            <a:custGeom>
              <a:avLst/>
              <a:gdLst>
                <a:gd name="T0" fmla="*/ 4 w 61"/>
                <a:gd name="T1" fmla="*/ 40 h 72"/>
                <a:gd name="T2" fmla="*/ 29 w 61"/>
                <a:gd name="T3" fmla="*/ 70 h 72"/>
                <a:gd name="T4" fmla="*/ 33 w 61"/>
                <a:gd name="T5" fmla="*/ 70 h 72"/>
                <a:gd name="T6" fmla="*/ 57 w 61"/>
                <a:gd name="T7" fmla="*/ 39 h 72"/>
                <a:gd name="T8" fmla="*/ 56 w 61"/>
                <a:gd name="T9" fmla="*/ 36 h 72"/>
                <a:gd name="T10" fmla="*/ 43 w 61"/>
                <a:gd name="T11" fmla="*/ 36 h 72"/>
                <a:gd name="T12" fmla="*/ 43 w 61"/>
                <a:gd name="T13" fmla="*/ 30 h 72"/>
                <a:gd name="T14" fmla="*/ 43 w 61"/>
                <a:gd name="T15" fmla="*/ 0 h 72"/>
                <a:gd name="T16" fmla="*/ 18 w 61"/>
                <a:gd name="T17" fmla="*/ 0 h 72"/>
                <a:gd name="T18" fmla="*/ 18 w 61"/>
                <a:gd name="T19" fmla="*/ 30 h 72"/>
                <a:gd name="T20" fmla="*/ 18 w 61"/>
                <a:gd name="T21" fmla="*/ 36 h 72"/>
                <a:gd name="T22" fmla="*/ 4 w 61"/>
                <a:gd name="T23" fmla="*/ 36 h 72"/>
                <a:gd name="T24" fmla="*/ 4 w 61"/>
                <a:gd name="T25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72">
                  <a:moveTo>
                    <a:pt x="4" y="40"/>
                  </a:move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31" y="72"/>
                    <a:pt x="33" y="70"/>
                  </a:cubicBezTo>
                  <a:cubicBezTo>
                    <a:pt x="36" y="67"/>
                    <a:pt x="57" y="39"/>
                    <a:pt x="57" y="39"/>
                  </a:cubicBezTo>
                  <a:cubicBezTo>
                    <a:pt x="57" y="39"/>
                    <a:pt x="61" y="36"/>
                    <a:pt x="56" y="36"/>
                  </a:cubicBezTo>
                  <a:cubicBezTo>
                    <a:pt x="51" y="36"/>
                    <a:pt x="43" y="36"/>
                    <a:pt x="43" y="36"/>
                  </a:cubicBezTo>
                  <a:cubicBezTo>
                    <a:pt x="43" y="36"/>
                    <a:pt x="43" y="33"/>
                    <a:pt x="43" y="30"/>
                  </a:cubicBezTo>
                  <a:cubicBezTo>
                    <a:pt x="43" y="23"/>
                    <a:pt x="43" y="10"/>
                    <a:pt x="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0"/>
                    <a:pt x="18" y="22"/>
                    <a:pt x="18" y="30"/>
                  </a:cubicBezTo>
                  <a:cubicBezTo>
                    <a:pt x="18" y="34"/>
                    <a:pt x="18" y="36"/>
                    <a:pt x="18" y="36"/>
                  </a:cubicBezTo>
                  <a:cubicBezTo>
                    <a:pt x="18" y="36"/>
                    <a:pt x="9" y="36"/>
                    <a:pt x="4" y="36"/>
                  </a:cubicBezTo>
                  <a:cubicBezTo>
                    <a:pt x="0" y="36"/>
                    <a:pt x="4" y="40"/>
                    <a:pt x="4" y="40"/>
                  </a:cubicBezTo>
                  <a:close/>
                </a:path>
              </a:pathLst>
            </a:custGeom>
            <a:solidFill>
              <a:srgbClr val="EAE8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6205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0" y="0"/>
            <a:ext cx="12192000" cy="6865258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50"/>
          <a:stretch/>
        </p:blipFill>
        <p:spPr>
          <a:xfrm>
            <a:off x="1006875" y="1922285"/>
            <a:ext cx="3883778" cy="3918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6" name="矩形 55"/>
          <p:cNvSpPr/>
          <p:nvPr/>
        </p:nvSpPr>
        <p:spPr>
          <a:xfrm>
            <a:off x="1006875" y="4998118"/>
            <a:ext cx="3883778" cy="96949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36" y="1922285"/>
            <a:ext cx="2840182" cy="1899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18" y="4021512"/>
            <a:ext cx="2909455" cy="1946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9" name="矩形 58"/>
          <p:cNvSpPr/>
          <p:nvPr/>
        </p:nvSpPr>
        <p:spPr>
          <a:xfrm>
            <a:off x="5513854" y="3867349"/>
            <a:ext cx="2576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赞助商广告宣传点位</a:t>
            </a:r>
            <a:r>
              <a:rPr lang="en-US" altLang="zh-CN" sz="16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巨幅墙体海报</a:t>
            </a:r>
            <a:endParaRPr lang="en-US" altLang="zh-CN" sz="1600" dirty="0">
              <a:solidFill>
                <a:schemeClr val="bg1"/>
              </a:solidFill>
              <a:latin typeface="方正兰亭超细黑简体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126873" y="5413556"/>
            <a:ext cx="36437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赞助商广告宣传点位</a:t>
            </a:r>
            <a:r>
              <a:rPr lang="en-US" altLang="zh-CN" sz="16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活动纪念</a:t>
            </a:r>
            <a:r>
              <a:rPr lang="en-US" altLang="zh-CN" sz="16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T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恤</a:t>
            </a:r>
            <a:endParaRPr lang="en-US" altLang="zh-CN" sz="1600" dirty="0">
              <a:solidFill>
                <a:schemeClr val="bg1"/>
              </a:solidFill>
              <a:latin typeface="方正兰亭超细黑简体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589982" y="5413556"/>
            <a:ext cx="2423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赞助商广告宣传点位</a:t>
            </a:r>
            <a:r>
              <a:rPr lang="en-US" altLang="zh-CN" sz="16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入口灯箱广告</a:t>
            </a:r>
            <a:endParaRPr lang="en-US" altLang="zh-CN" sz="1600" dirty="0">
              <a:solidFill>
                <a:schemeClr val="bg1"/>
              </a:solidFill>
              <a:latin typeface="方正兰亭超细黑简体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63" y="3128306"/>
            <a:ext cx="1306830" cy="133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55">
            <a:off x="5974937" y="2346251"/>
            <a:ext cx="1653858" cy="84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81" y="2571695"/>
            <a:ext cx="1306830" cy="133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组合 64"/>
          <p:cNvGrpSpPr/>
          <p:nvPr/>
        </p:nvGrpSpPr>
        <p:grpSpPr>
          <a:xfrm>
            <a:off x="9217745" y="606646"/>
            <a:ext cx="1044000" cy="900000"/>
            <a:chOff x="6646550" y="3010063"/>
            <a:chExt cx="671414" cy="531541"/>
          </a:xfrm>
        </p:grpSpPr>
        <p:sp>
          <p:nvSpPr>
            <p:cNvPr id="66" name="Freeform 2891"/>
            <p:cNvSpPr>
              <a:spLocks/>
            </p:cNvSpPr>
            <p:nvPr/>
          </p:nvSpPr>
          <p:spPr bwMode="auto">
            <a:xfrm>
              <a:off x="6646550" y="3010063"/>
              <a:ext cx="671414" cy="524549"/>
            </a:xfrm>
            <a:custGeom>
              <a:avLst/>
              <a:gdLst>
                <a:gd name="T0" fmla="*/ 99 w 134"/>
                <a:gd name="T1" fmla="*/ 32 h 104"/>
                <a:gd name="T2" fmla="*/ 99 w 134"/>
                <a:gd name="T3" fmla="*/ 32 h 104"/>
                <a:gd name="T4" fmla="*/ 61 w 134"/>
                <a:gd name="T5" fmla="*/ 0 h 104"/>
                <a:gd name="T6" fmla="*/ 22 w 134"/>
                <a:gd name="T7" fmla="*/ 34 h 104"/>
                <a:gd name="T8" fmla="*/ 0 w 134"/>
                <a:gd name="T9" fmla="*/ 68 h 104"/>
                <a:gd name="T10" fmla="*/ 37 w 134"/>
                <a:gd name="T11" fmla="*/ 104 h 104"/>
                <a:gd name="T12" fmla="*/ 55 w 134"/>
                <a:gd name="T13" fmla="*/ 104 h 104"/>
                <a:gd name="T14" fmla="*/ 80 w 134"/>
                <a:gd name="T15" fmla="*/ 104 h 104"/>
                <a:gd name="T16" fmla="*/ 99 w 134"/>
                <a:gd name="T17" fmla="*/ 104 h 104"/>
                <a:gd name="T18" fmla="*/ 134 w 134"/>
                <a:gd name="T19" fmla="*/ 68 h 104"/>
                <a:gd name="T20" fmla="*/ 99 w 134"/>
                <a:gd name="T21" fmla="*/ 3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04">
                  <a:moveTo>
                    <a:pt x="99" y="32"/>
                  </a:moveTo>
                  <a:cubicBezTo>
                    <a:pt x="99" y="32"/>
                    <a:pt x="99" y="32"/>
                    <a:pt x="99" y="32"/>
                  </a:cubicBezTo>
                  <a:cubicBezTo>
                    <a:pt x="96" y="14"/>
                    <a:pt x="80" y="0"/>
                    <a:pt x="61" y="0"/>
                  </a:cubicBezTo>
                  <a:cubicBezTo>
                    <a:pt x="41" y="0"/>
                    <a:pt x="24" y="15"/>
                    <a:pt x="22" y="34"/>
                  </a:cubicBezTo>
                  <a:cubicBezTo>
                    <a:pt x="9" y="40"/>
                    <a:pt x="0" y="53"/>
                    <a:pt x="0" y="68"/>
                  </a:cubicBezTo>
                  <a:cubicBezTo>
                    <a:pt x="0" y="88"/>
                    <a:pt x="17" y="104"/>
                    <a:pt x="37" y="104"/>
                  </a:cubicBezTo>
                  <a:cubicBezTo>
                    <a:pt x="41" y="104"/>
                    <a:pt x="48" y="104"/>
                    <a:pt x="55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8" y="104"/>
                    <a:pt x="95" y="104"/>
                    <a:pt x="99" y="104"/>
                  </a:cubicBezTo>
                  <a:cubicBezTo>
                    <a:pt x="119" y="104"/>
                    <a:pt x="134" y="87"/>
                    <a:pt x="134" y="68"/>
                  </a:cubicBezTo>
                  <a:cubicBezTo>
                    <a:pt x="134" y="48"/>
                    <a:pt x="119" y="32"/>
                    <a:pt x="99" y="32"/>
                  </a:cubicBezTo>
                  <a:close/>
                </a:path>
              </a:pathLst>
            </a:custGeom>
            <a:solidFill>
              <a:srgbClr val="98BB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7" name="Freeform 2892"/>
            <p:cNvSpPr>
              <a:spLocks/>
            </p:cNvSpPr>
            <p:nvPr/>
          </p:nvSpPr>
          <p:spPr bwMode="auto">
            <a:xfrm>
              <a:off x="6828391" y="3177920"/>
              <a:ext cx="307732" cy="363684"/>
            </a:xfrm>
            <a:custGeom>
              <a:avLst/>
              <a:gdLst>
                <a:gd name="T0" fmla="*/ 4 w 61"/>
                <a:gd name="T1" fmla="*/ 40 h 72"/>
                <a:gd name="T2" fmla="*/ 29 w 61"/>
                <a:gd name="T3" fmla="*/ 70 h 72"/>
                <a:gd name="T4" fmla="*/ 33 w 61"/>
                <a:gd name="T5" fmla="*/ 70 h 72"/>
                <a:gd name="T6" fmla="*/ 57 w 61"/>
                <a:gd name="T7" fmla="*/ 39 h 72"/>
                <a:gd name="T8" fmla="*/ 56 w 61"/>
                <a:gd name="T9" fmla="*/ 36 h 72"/>
                <a:gd name="T10" fmla="*/ 43 w 61"/>
                <a:gd name="T11" fmla="*/ 36 h 72"/>
                <a:gd name="T12" fmla="*/ 43 w 61"/>
                <a:gd name="T13" fmla="*/ 30 h 72"/>
                <a:gd name="T14" fmla="*/ 43 w 61"/>
                <a:gd name="T15" fmla="*/ 0 h 72"/>
                <a:gd name="T16" fmla="*/ 18 w 61"/>
                <a:gd name="T17" fmla="*/ 0 h 72"/>
                <a:gd name="T18" fmla="*/ 18 w 61"/>
                <a:gd name="T19" fmla="*/ 30 h 72"/>
                <a:gd name="T20" fmla="*/ 18 w 61"/>
                <a:gd name="T21" fmla="*/ 36 h 72"/>
                <a:gd name="T22" fmla="*/ 4 w 61"/>
                <a:gd name="T23" fmla="*/ 36 h 72"/>
                <a:gd name="T24" fmla="*/ 4 w 61"/>
                <a:gd name="T25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72">
                  <a:moveTo>
                    <a:pt x="4" y="40"/>
                  </a:move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31" y="72"/>
                    <a:pt x="33" y="70"/>
                  </a:cubicBezTo>
                  <a:cubicBezTo>
                    <a:pt x="36" y="67"/>
                    <a:pt x="57" y="39"/>
                    <a:pt x="57" y="39"/>
                  </a:cubicBezTo>
                  <a:cubicBezTo>
                    <a:pt x="57" y="39"/>
                    <a:pt x="61" y="36"/>
                    <a:pt x="56" y="36"/>
                  </a:cubicBezTo>
                  <a:cubicBezTo>
                    <a:pt x="51" y="36"/>
                    <a:pt x="43" y="36"/>
                    <a:pt x="43" y="36"/>
                  </a:cubicBezTo>
                  <a:cubicBezTo>
                    <a:pt x="43" y="36"/>
                    <a:pt x="43" y="33"/>
                    <a:pt x="43" y="30"/>
                  </a:cubicBezTo>
                  <a:cubicBezTo>
                    <a:pt x="43" y="23"/>
                    <a:pt x="43" y="10"/>
                    <a:pt x="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0"/>
                    <a:pt x="18" y="22"/>
                    <a:pt x="18" y="30"/>
                  </a:cubicBezTo>
                  <a:cubicBezTo>
                    <a:pt x="18" y="34"/>
                    <a:pt x="18" y="36"/>
                    <a:pt x="18" y="36"/>
                  </a:cubicBezTo>
                  <a:cubicBezTo>
                    <a:pt x="18" y="36"/>
                    <a:pt x="9" y="36"/>
                    <a:pt x="4" y="36"/>
                  </a:cubicBezTo>
                  <a:cubicBezTo>
                    <a:pt x="0" y="36"/>
                    <a:pt x="4" y="40"/>
                    <a:pt x="4" y="40"/>
                  </a:cubicBezTo>
                  <a:close/>
                </a:path>
              </a:pathLst>
            </a:custGeom>
            <a:solidFill>
              <a:srgbClr val="EAE8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66813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-1" y="0"/>
            <a:ext cx="12192000" cy="686525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88970" y="2750457"/>
            <a:ext cx="3639024" cy="1357086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盈利模式</a:t>
            </a:r>
            <a:r>
              <a:rPr lang="en-US" altLang="zh-CN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Profit model</a:t>
            </a:r>
            <a:endParaRPr lang="zh-CN" altLang="en-US" sz="2000" dirty="0">
              <a:solidFill>
                <a:schemeClr val="accent4">
                  <a:lumMod val="20000"/>
                  <a:lumOff val="8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" name="菱形 8"/>
          <p:cNvSpPr/>
          <p:nvPr/>
        </p:nvSpPr>
        <p:spPr>
          <a:xfrm rot="-890110">
            <a:off x="6143110" y="1936991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 rot="420779">
            <a:off x="6608933" y="1905143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 rot="1731668">
            <a:off x="7053149" y="2048939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 rot="3042557">
            <a:off x="7411945" y="2347720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菱形 12"/>
          <p:cNvSpPr/>
          <p:nvPr/>
        </p:nvSpPr>
        <p:spPr>
          <a:xfrm rot="4353446">
            <a:off x="7633780" y="2758566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菱形 13"/>
          <p:cNvSpPr/>
          <p:nvPr/>
        </p:nvSpPr>
        <p:spPr>
          <a:xfrm rot="5664336">
            <a:off x="7686785" y="3222457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 rot="6975225">
            <a:off x="7563347" y="3672755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菱形 15"/>
          <p:cNvSpPr/>
          <p:nvPr/>
        </p:nvSpPr>
        <p:spPr>
          <a:xfrm rot="8286114">
            <a:off x="7281197" y="4044772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菱形 16"/>
          <p:cNvSpPr/>
          <p:nvPr/>
        </p:nvSpPr>
        <p:spPr>
          <a:xfrm rot="9597003">
            <a:off x="6880869" y="4285067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/>
          <p:cNvSpPr/>
          <p:nvPr/>
        </p:nvSpPr>
        <p:spPr>
          <a:xfrm rot="10907891">
            <a:off x="6419868" y="4359121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/>
          <p:cNvSpPr/>
          <p:nvPr/>
        </p:nvSpPr>
        <p:spPr>
          <a:xfrm rot="12218782">
            <a:off x="5964422" y="4256295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300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0" y="0"/>
            <a:ext cx="12192000" cy="6865258"/>
          </a:xfrm>
          <a:prstGeom prst="rect">
            <a:avLst/>
          </a:prstGeom>
        </p:spPr>
      </p:pic>
      <p:cxnSp>
        <p:nvCxnSpPr>
          <p:cNvPr id="64" name="直接连接符 63"/>
          <p:cNvCxnSpPr/>
          <p:nvPr/>
        </p:nvCxnSpPr>
        <p:spPr>
          <a:xfrm>
            <a:off x="6094094" y="2412931"/>
            <a:ext cx="0" cy="4282509"/>
          </a:xfrm>
          <a:prstGeom prst="line">
            <a:avLst/>
          </a:prstGeom>
          <a:ln w="15875" cap="rnd">
            <a:solidFill>
              <a:schemeClr val="bg1">
                <a:lumMod val="65000"/>
                <a:alpha val="7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2387766" y="2070329"/>
            <a:ext cx="2394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9CC4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名誉回报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91753" y="1856204"/>
            <a:ext cx="889916" cy="889916"/>
            <a:chOff x="4551695" y="2419646"/>
            <a:chExt cx="889916" cy="889916"/>
          </a:xfrm>
        </p:grpSpPr>
        <p:sp>
          <p:nvSpPr>
            <p:cNvPr id="66" name="圆角矩形 65"/>
            <p:cNvSpPr/>
            <p:nvPr/>
          </p:nvSpPr>
          <p:spPr>
            <a:xfrm rot="2700000">
              <a:off x="4551695" y="2419646"/>
              <a:ext cx="889916" cy="889916"/>
            </a:xfrm>
            <a:prstGeom prst="roundRect">
              <a:avLst/>
            </a:prstGeom>
            <a:solidFill>
              <a:srgbClr val="9CC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4717598" y="2650607"/>
              <a:ext cx="499165" cy="433238"/>
              <a:chOff x="3722419" y="4198715"/>
              <a:chExt cx="499165" cy="433238"/>
            </a:xfrm>
            <a:solidFill>
              <a:schemeClr val="bg1"/>
            </a:solidFill>
          </p:grpSpPr>
          <p:sp>
            <p:nvSpPr>
              <p:cNvPr id="92" name="Freeform 237"/>
              <p:cNvSpPr>
                <a:spLocks/>
              </p:cNvSpPr>
              <p:nvPr/>
            </p:nvSpPr>
            <p:spPr bwMode="auto">
              <a:xfrm>
                <a:off x="3722419" y="4198715"/>
                <a:ext cx="294656" cy="433238"/>
              </a:xfrm>
              <a:custGeom>
                <a:avLst/>
                <a:gdLst>
                  <a:gd name="T0" fmla="*/ 36 w 139"/>
                  <a:gd name="T1" fmla="*/ 55 h 205"/>
                  <a:gd name="T2" fmla="*/ 0 w 139"/>
                  <a:gd name="T3" fmla="*/ 91 h 205"/>
                  <a:gd name="T4" fmla="*/ 0 w 139"/>
                  <a:gd name="T5" fmla="*/ 113 h 205"/>
                  <a:gd name="T6" fmla="*/ 36 w 139"/>
                  <a:gd name="T7" fmla="*/ 150 h 205"/>
                  <a:gd name="T8" fmla="*/ 54 w 139"/>
                  <a:gd name="T9" fmla="*/ 150 h 205"/>
                  <a:gd name="T10" fmla="*/ 139 w 139"/>
                  <a:gd name="T11" fmla="*/ 205 h 205"/>
                  <a:gd name="T12" fmla="*/ 139 w 139"/>
                  <a:gd name="T13" fmla="*/ 0 h 205"/>
                  <a:gd name="T14" fmla="*/ 54 w 139"/>
                  <a:gd name="T15" fmla="*/ 55 h 205"/>
                  <a:gd name="T16" fmla="*/ 36 w 139"/>
                  <a:gd name="T17" fmla="*/ 5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205">
                    <a:moveTo>
                      <a:pt x="36" y="55"/>
                    </a:moveTo>
                    <a:cubicBezTo>
                      <a:pt x="16" y="55"/>
                      <a:pt x="0" y="71"/>
                      <a:pt x="0" y="91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34"/>
                      <a:pt x="16" y="150"/>
                      <a:pt x="36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139" y="205"/>
                      <a:pt x="139" y="205"/>
                      <a:pt x="139" y="205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54" y="55"/>
                      <a:pt x="54" y="55"/>
                      <a:pt x="54" y="55"/>
                    </a:cubicBezTo>
                    <a:lnTo>
                      <a:pt x="36" y="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38"/>
              <p:cNvSpPr>
                <a:spLocks/>
              </p:cNvSpPr>
              <p:nvPr/>
            </p:nvSpPr>
            <p:spPr bwMode="auto">
              <a:xfrm>
                <a:off x="4048020" y="4331915"/>
                <a:ext cx="61891" cy="148000"/>
              </a:xfrm>
              <a:custGeom>
                <a:avLst/>
                <a:gdLst>
                  <a:gd name="T0" fmla="*/ 29 w 29"/>
                  <a:gd name="T1" fmla="*/ 35 h 70"/>
                  <a:gd name="T2" fmla="*/ 0 w 29"/>
                  <a:gd name="T3" fmla="*/ 0 h 70"/>
                  <a:gd name="T4" fmla="*/ 0 w 29"/>
                  <a:gd name="T5" fmla="*/ 70 h 70"/>
                  <a:gd name="T6" fmla="*/ 29 w 29"/>
                  <a:gd name="T7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70">
                    <a:moveTo>
                      <a:pt x="29" y="35"/>
                    </a:moveTo>
                    <a:cubicBezTo>
                      <a:pt x="29" y="17"/>
                      <a:pt x="14" y="3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4" y="67"/>
                      <a:pt x="29" y="53"/>
                      <a:pt x="29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39"/>
              <p:cNvSpPr>
                <a:spLocks/>
              </p:cNvSpPr>
              <p:nvPr/>
            </p:nvSpPr>
            <p:spPr bwMode="auto">
              <a:xfrm>
                <a:off x="4048020" y="4201406"/>
                <a:ext cx="173564" cy="409020"/>
              </a:xfrm>
              <a:custGeom>
                <a:avLst/>
                <a:gdLst>
                  <a:gd name="T0" fmla="*/ 0 w 82"/>
                  <a:gd name="T1" fmla="*/ 0 h 194"/>
                  <a:gd name="T2" fmla="*/ 0 w 82"/>
                  <a:gd name="T3" fmla="*/ 23 h 194"/>
                  <a:gd name="T4" fmla="*/ 55 w 82"/>
                  <a:gd name="T5" fmla="*/ 97 h 194"/>
                  <a:gd name="T6" fmla="*/ 0 w 82"/>
                  <a:gd name="T7" fmla="*/ 171 h 194"/>
                  <a:gd name="T8" fmla="*/ 0 w 82"/>
                  <a:gd name="T9" fmla="*/ 194 h 194"/>
                  <a:gd name="T10" fmla="*/ 82 w 82"/>
                  <a:gd name="T11" fmla="*/ 97 h 194"/>
                  <a:gd name="T12" fmla="*/ 0 w 82"/>
                  <a:gd name="T13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94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29" y="33"/>
                      <a:pt x="55" y="62"/>
                      <a:pt x="55" y="97"/>
                    </a:cubicBezTo>
                    <a:cubicBezTo>
                      <a:pt x="55" y="132"/>
                      <a:pt x="29" y="161"/>
                      <a:pt x="0" y="171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43" y="186"/>
                      <a:pt x="82" y="146"/>
                      <a:pt x="82" y="97"/>
                    </a:cubicBezTo>
                    <a:cubicBezTo>
                      <a:pt x="82" y="48"/>
                      <a:pt x="43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5" name="文本框 94"/>
          <p:cNvSpPr txBox="1"/>
          <p:nvPr/>
        </p:nvSpPr>
        <p:spPr>
          <a:xfrm>
            <a:off x="4238360" y="323159"/>
            <a:ext cx="37114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zh-CN" altLang="zh-CN" sz="2000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冠名赞助企业</a:t>
            </a:r>
            <a:r>
              <a:rPr lang="en-US" altLang="zh-CN" sz="2000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   </a:t>
            </a:r>
            <a:endParaRPr lang="zh-CN" altLang="zh-CN" sz="2000" dirty="0">
              <a:solidFill>
                <a:schemeClr val="bg1"/>
              </a:solidFill>
              <a:latin typeface="方正兰亭超细黑简体"/>
              <a:ea typeface="方正兰亭超细黑简体" panose="02000000000000000000"/>
            </a:endParaRPr>
          </a:p>
          <a:p>
            <a:pPr algn="ctr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赞助金额：</a:t>
            </a:r>
            <a:r>
              <a:rPr lang="en-US" altLang="zh-CN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RMB </a:t>
            </a:r>
            <a:r>
              <a:rPr lang="en-US" altLang="zh-CN" dirty="0" smtClean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5</a:t>
            </a:r>
            <a:r>
              <a:rPr lang="zh-CN" altLang="zh-CN" dirty="0" smtClean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万</a:t>
            </a:r>
            <a:r>
              <a:rPr lang="en-US" altLang="zh-CN" dirty="0" smtClean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 </a:t>
            </a:r>
            <a:endParaRPr lang="zh-CN" altLang="zh-CN" dirty="0">
              <a:solidFill>
                <a:schemeClr val="bg1"/>
              </a:solidFill>
              <a:latin typeface="方正兰亭超细黑简体"/>
              <a:ea typeface="方正兰亭超细黑简体" panose="02000000000000000000"/>
            </a:endParaRPr>
          </a:p>
          <a:p>
            <a:pPr algn="ctr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回报方式</a:t>
            </a:r>
            <a:r>
              <a:rPr lang="zh-CN" altLang="en-US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：四大回报详见下述</a:t>
            </a:r>
            <a:r>
              <a:rPr lang="en-US" altLang="zh-CN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 </a:t>
            </a:r>
            <a:endParaRPr lang="zh-CN" altLang="zh-CN" dirty="0">
              <a:solidFill>
                <a:schemeClr val="bg1"/>
              </a:solidFill>
              <a:latin typeface="方正兰亭超细黑简体"/>
              <a:ea typeface="方正兰亭超细黑简体" panose="0200000000000000000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" y="3337160"/>
            <a:ext cx="6094094" cy="710363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08332" y="3366098"/>
            <a:ext cx="507742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活动独家、排他、唯一冠名赞助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商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称号。自冠名赞助行动开始后，赞助企业的名称或标识出现在活动所有媒体宣传资料中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94094" y="2524711"/>
            <a:ext cx="6094095" cy="661402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338605" y="2523697"/>
            <a:ext cx="557907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赞助企业获得“极柔全国精英邀请赛”活动称号以及至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2016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年底活动全程的“活动标识”的使用权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1" y="5080980"/>
            <a:ext cx="6094095" cy="736078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08332" y="5146372"/>
            <a:ext cx="507742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赞助企业领导出席“极柔全国精英邀请赛”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赛事、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颁奖盛典、训练营活动现场；</a:t>
            </a:r>
          </a:p>
        </p:txBody>
      </p:sp>
      <p:sp>
        <p:nvSpPr>
          <p:cNvPr id="19" name="矩形 18"/>
          <p:cNvSpPr/>
          <p:nvPr/>
        </p:nvSpPr>
        <p:spPr>
          <a:xfrm>
            <a:off x="6094094" y="4219570"/>
            <a:ext cx="6094095" cy="691592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320864" y="4242912"/>
            <a:ext cx="559681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赞助企业领导在以后每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届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“极柔全国精英邀请赛”活动担任顾问，并享有优先赞助权；</a:t>
            </a:r>
          </a:p>
        </p:txBody>
      </p:sp>
      <p:sp>
        <p:nvSpPr>
          <p:cNvPr id="25" name="矩形 24"/>
          <p:cNvSpPr/>
          <p:nvPr/>
        </p:nvSpPr>
        <p:spPr>
          <a:xfrm>
            <a:off x="6094094" y="5817058"/>
            <a:ext cx="6097906" cy="766436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338604" y="5887786"/>
            <a:ext cx="557907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活动组委会在活动过程中，适时对赞助企业新品上市、市场活动、品牌形象等方面的情况进行宣传报道。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3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-1906" y="0"/>
            <a:ext cx="12192000" cy="6865258"/>
          </a:xfrm>
          <a:prstGeom prst="rect">
            <a:avLst/>
          </a:prstGeom>
        </p:spPr>
      </p:pic>
      <p:cxnSp>
        <p:nvCxnSpPr>
          <p:cNvPr id="64" name="直接连接符 63"/>
          <p:cNvCxnSpPr/>
          <p:nvPr/>
        </p:nvCxnSpPr>
        <p:spPr>
          <a:xfrm>
            <a:off x="6094094" y="2412931"/>
            <a:ext cx="9574" cy="3926909"/>
          </a:xfrm>
          <a:prstGeom prst="line">
            <a:avLst/>
          </a:prstGeom>
          <a:ln w="15875" cap="rnd">
            <a:solidFill>
              <a:schemeClr val="bg1">
                <a:lumMod val="65000"/>
                <a:alpha val="7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/>
          <p:cNvSpPr txBox="1"/>
          <p:nvPr/>
        </p:nvSpPr>
        <p:spPr>
          <a:xfrm>
            <a:off x="4238360" y="323159"/>
            <a:ext cx="37114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zh-CN" altLang="zh-CN" sz="2000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冠名赞助企业</a:t>
            </a:r>
            <a:r>
              <a:rPr lang="en-US" altLang="zh-CN" sz="2000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   </a:t>
            </a:r>
            <a:endParaRPr lang="zh-CN" altLang="zh-CN" sz="2000" dirty="0">
              <a:solidFill>
                <a:schemeClr val="bg1"/>
              </a:solidFill>
              <a:latin typeface="方正兰亭超细黑简体"/>
              <a:ea typeface="方正兰亭超细黑简体" panose="02000000000000000000"/>
            </a:endParaRPr>
          </a:p>
          <a:p>
            <a:pPr algn="ctr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赞助金额：</a:t>
            </a:r>
            <a:r>
              <a:rPr lang="en-US" altLang="zh-CN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RMB </a:t>
            </a:r>
            <a:r>
              <a:rPr lang="en-US" altLang="zh-CN" dirty="0" smtClean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5</a:t>
            </a:r>
            <a:r>
              <a:rPr lang="zh-CN" altLang="zh-CN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万</a:t>
            </a:r>
            <a:r>
              <a:rPr lang="en-US" altLang="zh-CN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 </a:t>
            </a:r>
            <a:endParaRPr lang="zh-CN" altLang="zh-CN" dirty="0">
              <a:solidFill>
                <a:schemeClr val="bg1"/>
              </a:solidFill>
              <a:latin typeface="方正兰亭超细黑简体"/>
              <a:ea typeface="方正兰亭超细黑简体" panose="02000000000000000000"/>
            </a:endParaRPr>
          </a:p>
          <a:p>
            <a:pPr algn="ctr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回报方式</a:t>
            </a:r>
            <a:r>
              <a:rPr lang="zh-CN" altLang="en-US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：四大回报详见下述</a:t>
            </a:r>
            <a:r>
              <a:rPr lang="en-US" altLang="zh-CN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 </a:t>
            </a:r>
            <a:endParaRPr lang="zh-CN" altLang="zh-CN" dirty="0">
              <a:solidFill>
                <a:schemeClr val="bg1"/>
              </a:solidFill>
              <a:latin typeface="方正兰亭超细黑简体"/>
              <a:ea typeface="方正兰亭超细黑简体" panose="0200000000000000000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62765" y="2040807"/>
            <a:ext cx="151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B8D6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媒体回报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278234" y="1807087"/>
            <a:ext cx="889916" cy="889916"/>
            <a:chOff x="6780027" y="2419646"/>
            <a:chExt cx="889916" cy="889916"/>
          </a:xfrm>
        </p:grpSpPr>
        <p:sp>
          <p:nvSpPr>
            <p:cNvPr id="24" name="圆角矩形 23"/>
            <p:cNvSpPr/>
            <p:nvPr/>
          </p:nvSpPr>
          <p:spPr>
            <a:xfrm rot="2700000">
              <a:off x="6780027" y="2419646"/>
              <a:ext cx="889916" cy="889916"/>
            </a:xfrm>
            <a:prstGeom prst="roundRect">
              <a:avLst/>
            </a:prstGeom>
            <a:solidFill>
              <a:srgbClr val="CBE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B8D6EC"/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6959326" y="2640447"/>
              <a:ext cx="516476" cy="444673"/>
              <a:chOff x="7970415" y="1262923"/>
              <a:chExt cx="551638" cy="474947"/>
            </a:xfrm>
            <a:solidFill>
              <a:schemeClr val="bg1"/>
            </a:solidFill>
          </p:grpSpPr>
          <p:sp>
            <p:nvSpPr>
              <p:cNvPr id="28" name="Freeform 294"/>
              <p:cNvSpPr>
                <a:spLocks noEditPoints="1"/>
              </p:cNvSpPr>
              <p:nvPr/>
            </p:nvSpPr>
            <p:spPr bwMode="auto">
              <a:xfrm>
                <a:off x="7970415" y="1262923"/>
                <a:ext cx="551638" cy="474947"/>
              </a:xfrm>
              <a:custGeom>
                <a:avLst/>
                <a:gdLst>
                  <a:gd name="T0" fmla="*/ 224 w 261"/>
                  <a:gd name="T1" fmla="*/ 22 h 225"/>
                  <a:gd name="T2" fmla="*/ 224 w 261"/>
                  <a:gd name="T3" fmla="*/ 15 h 225"/>
                  <a:gd name="T4" fmla="*/ 192 w 261"/>
                  <a:gd name="T5" fmla="*/ 0 h 225"/>
                  <a:gd name="T6" fmla="*/ 159 w 261"/>
                  <a:gd name="T7" fmla="*/ 15 h 225"/>
                  <a:gd name="T8" fmla="*/ 159 w 261"/>
                  <a:gd name="T9" fmla="*/ 22 h 225"/>
                  <a:gd name="T10" fmla="*/ 36 w 261"/>
                  <a:gd name="T11" fmla="*/ 22 h 225"/>
                  <a:gd name="T12" fmla="*/ 0 w 261"/>
                  <a:gd name="T13" fmla="*/ 58 h 225"/>
                  <a:gd name="T14" fmla="*/ 0 w 261"/>
                  <a:gd name="T15" fmla="*/ 188 h 225"/>
                  <a:gd name="T16" fmla="*/ 36 w 261"/>
                  <a:gd name="T17" fmla="*/ 225 h 225"/>
                  <a:gd name="T18" fmla="*/ 224 w 261"/>
                  <a:gd name="T19" fmla="*/ 225 h 225"/>
                  <a:gd name="T20" fmla="*/ 261 w 261"/>
                  <a:gd name="T21" fmla="*/ 188 h 225"/>
                  <a:gd name="T22" fmla="*/ 261 w 261"/>
                  <a:gd name="T23" fmla="*/ 58 h 225"/>
                  <a:gd name="T24" fmla="*/ 224 w 261"/>
                  <a:gd name="T25" fmla="*/ 22 h 225"/>
                  <a:gd name="T26" fmla="*/ 239 w 261"/>
                  <a:gd name="T27" fmla="*/ 188 h 225"/>
                  <a:gd name="T28" fmla="*/ 224 w 261"/>
                  <a:gd name="T29" fmla="*/ 203 h 225"/>
                  <a:gd name="T30" fmla="*/ 36 w 261"/>
                  <a:gd name="T31" fmla="*/ 203 h 225"/>
                  <a:gd name="T32" fmla="*/ 22 w 261"/>
                  <a:gd name="T33" fmla="*/ 188 h 225"/>
                  <a:gd name="T34" fmla="*/ 22 w 261"/>
                  <a:gd name="T35" fmla="*/ 58 h 225"/>
                  <a:gd name="T36" fmla="*/ 36 w 261"/>
                  <a:gd name="T37" fmla="*/ 44 h 225"/>
                  <a:gd name="T38" fmla="*/ 224 w 261"/>
                  <a:gd name="T39" fmla="*/ 44 h 225"/>
                  <a:gd name="T40" fmla="*/ 239 w 261"/>
                  <a:gd name="T41" fmla="*/ 58 h 225"/>
                  <a:gd name="T42" fmla="*/ 239 w 261"/>
                  <a:gd name="T43" fmla="*/ 18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1" h="225">
                    <a:moveTo>
                      <a:pt x="224" y="22"/>
                    </a:moveTo>
                    <a:cubicBezTo>
                      <a:pt x="224" y="15"/>
                      <a:pt x="224" y="15"/>
                      <a:pt x="224" y="15"/>
                    </a:cubicBezTo>
                    <a:cubicBezTo>
                      <a:pt x="224" y="7"/>
                      <a:pt x="210" y="0"/>
                      <a:pt x="192" y="0"/>
                    </a:cubicBezTo>
                    <a:cubicBezTo>
                      <a:pt x="174" y="0"/>
                      <a:pt x="159" y="7"/>
                      <a:pt x="159" y="15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16" y="22"/>
                      <a:pt x="0" y="38"/>
                      <a:pt x="0" y="5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8"/>
                      <a:pt x="16" y="225"/>
                      <a:pt x="36" y="225"/>
                    </a:cubicBezTo>
                    <a:cubicBezTo>
                      <a:pt x="224" y="225"/>
                      <a:pt x="224" y="225"/>
                      <a:pt x="224" y="225"/>
                    </a:cubicBezTo>
                    <a:cubicBezTo>
                      <a:pt x="244" y="225"/>
                      <a:pt x="261" y="208"/>
                      <a:pt x="261" y="188"/>
                    </a:cubicBezTo>
                    <a:cubicBezTo>
                      <a:pt x="261" y="58"/>
                      <a:pt x="261" y="58"/>
                      <a:pt x="261" y="58"/>
                    </a:cubicBezTo>
                    <a:cubicBezTo>
                      <a:pt x="261" y="38"/>
                      <a:pt x="244" y="22"/>
                      <a:pt x="224" y="22"/>
                    </a:cubicBezTo>
                    <a:close/>
                    <a:moveTo>
                      <a:pt x="239" y="188"/>
                    </a:moveTo>
                    <a:cubicBezTo>
                      <a:pt x="239" y="196"/>
                      <a:pt x="232" y="203"/>
                      <a:pt x="224" y="203"/>
                    </a:cubicBezTo>
                    <a:cubicBezTo>
                      <a:pt x="36" y="203"/>
                      <a:pt x="36" y="203"/>
                      <a:pt x="36" y="203"/>
                    </a:cubicBezTo>
                    <a:cubicBezTo>
                      <a:pt x="28" y="203"/>
                      <a:pt x="22" y="196"/>
                      <a:pt x="22" y="18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0"/>
                      <a:pt x="28" y="44"/>
                      <a:pt x="36" y="44"/>
                    </a:cubicBezTo>
                    <a:cubicBezTo>
                      <a:pt x="224" y="44"/>
                      <a:pt x="224" y="44"/>
                      <a:pt x="224" y="44"/>
                    </a:cubicBezTo>
                    <a:cubicBezTo>
                      <a:pt x="232" y="44"/>
                      <a:pt x="239" y="50"/>
                      <a:pt x="239" y="58"/>
                    </a:cubicBezTo>
                    <a:lnTo>
                      <a:pt x="239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95"/>
              <p:cNvSpPr>
                <a:spLocks noEditPoints="1"/>
              </p:cNvSpPr>
              <p:nvPr/>
            </p:nvSpPr>
            <p:spPr bwMode="auto">
              <a:xfrm>
                <a:off x="8117070" y="1393433"/>
                <a:ext cx="259674" cy="259674"/>
              </a:xfrm>
              <a:custGeom>
                <a:avLst/>
                <a:gdLst>
                  <a:gd name="T0" fmla="*/ 61 w 123"/>
                  <a:gd name="T1" fmla="*/ 0 h 123"/>
                  <a:gd name="T2" fmla="*/ 0 w 123"/>
                  <a:gd name="T3" fmla="*/ 61 h 123"/>
                  <a:gd name="T4" fmla="*/ 61 w 123"/>
                  <a:gd name="T5" fmla="*/ 123 h 123"/>
                  <a:gd name="T6" fmla="*/ 123 w 123"/>
                  <a:gd name="T7" fmla="*/ 61 h 123"/>
                  <a:gd name="T8" fmla="*/ 61 w 123"/>
                  <a:gd name="T9" fmla="*/ 0 h 123"/>
                  <a:gd name="T10" fmla="*/ 61 w 123"/>
                  <a:gd name="T11" fmla="*/ 101 h 123"/>
                  <a:gd name="T12" fmla="*/ 21 w 123"/>
                  <a:gd name="T13" fmla="*/ 61 h 123"/>
                  <a:gd name="T14" fmla="*/ 61 w 123"/>
                  <a:gd name="T15" fmla="*/ 21 h 123"/>
                  <a:gd name="T16" fmla="*/ 101 w 123"/>
                  <a:gd name="T17" fmla="*/ 61 h 123"/>
                  <a:gd name="T18" fmla="*/ 61 w 123"/>
                  <a:gd name="T19" fmla="*/ 10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3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3"/>
                      <a:pt x="61" y="123"/>
                    </a:cubicBezTo>
                    <a:cubicBezTo>
                      <a:pt x="95" y="123"/>
                      <a:pt x="123" y="95"/>
                      <a:pt x="123" y="61"/>
                    </a:cubicBezTo>
                    <a:cubicBezTo>
                      <a:pt x="123" y="27"/>
                      <a:pt x="95" y="0"/>
                      <a:pt x="61" y="0"/>
                    </a:cubicBezTo>
                    <a:close/>
                    <a:moveTo>
                      <a:pt x="61" y="101"/>
                    </a:moveTo>
                    <a:cubicBezTo>
                      <a:pt x="39" y="101"/>
                      <a:pt x="21" y="83"/>
                      <a:pt x="21" y="61"/>
                    </a:cubicBezTo>
                    <a:cubicBezTo>
                      <a:pt x="21" y="39"/>
                      <a:pt x="39" y="21"/>
                      <a:pt x="61" y="21"/>
                    </a:cubicBezTo>
                    <a:cubicBezTo>
                      <a:pt x="83" y="21"/>
                      <a:pt x="101" y="39"/>
                      <a:pt x="101" y="61"/>
                    </a:cubicBezTo>
                    <a:cubicBezTo>
                      <a:pt x="101" y="83"/>
                      <a:pt x="83" y="101"/>
                      <a:pt x="61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矩形 30"/>
          <p:cNvSpPr/>
          <p:nvPr/>
        </p:nvSpPr>
        <p:spPr>
          <a:xfrm>
            <a:off x="6094093" y="3109450"/>
            <a:ext cx="6095048" cy="596618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093926" y="3982888"/>
            <a:ext cx="5000167" cy="596618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797982" y="5019488"/>
            <a:ext cx="5391159" cy="596618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6795123" y="5143390"/>
            <a:ext cx="539401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从网站开放起至后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个月，主页位置显示赞助商提供的图片和视频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756" b="8702"/>
          <a:stretch/>
        </p:blipFill>
        <p:spPr>
          <a:xfrm>
            <a:off x="220019" y="3938007"/>
            <a:ext cx="873906" cy="686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33" t="4638" r="17417" b="5570"/>
          <a:stretch/>
        </p:blipFill>
        <p:spPr>
          <a:xfrm>
            <a:off x="6103668" y="4811670"/>
            <a:ext cx="694314" cy="94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29" t="10853" r="8967" b="14881"/>
          <a:stretch/>
        </p:blipFill>
        <p:spPr>
          <a:xfrm>
            <a:off x="8588647" y="2228068"/>
            <a:ext cx="1806970" cy="583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71" t="6413" r="10020" b="3715"/>
          <a:stretch/>
        </p:blipFill>
        <p:spPr>
          <a:xfrm>
            <a:off x="7488070" y="2222109"/>
            <a:ext cx="633652" cy="655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文本框 12"/>
          <p:cNvSpPr txBox="1"/>
          <p:nvPr/>
        </p:nvSpPr>
        <p:spPr>
          <a:xfrm>
            <a:off x="1047400" y="4066328"/>
            <a:ext cx="533968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从公众号运营日起至后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个月，每周定期推送赞助商提供的文案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38606" y="3140786"/>
            <a:ext cx="507742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活动期间所有视频（宣传片、选手介绍片、比赛集锦），片尾将出字幕鸣谢；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0" y="0"/>
            <a:ext cx="12192000" cy="6865258"/>
          </a:xfrm>
          <a:prstGeom prst="rect">
            <a:avLst/>
          </a:prstGeom>
        </p:spPr>
      </p:pic>
      <p:cxnSp>
        <p:nvCxnSpPr>
          <p:cNvPr id="64" name="直接连接符 63"/>
          <p:cNvCxnSpPr/>
          <p:nvPr/>
        </p:nvCxnSpPr>
        <p:spPr>
          <a:xfrm>
            <a:off x="6094094" y="2412931"/>
            <a:ext cx="0" cy="4282509"/>
          </a:xfrm>
          <a:prstGeom prst="line">
            <a:avLst/>
          </a:prstGeom>
          <a:ln w="15875" cap="rnd">
            <a:solidFill>
              <a:schemeClr val="bg1">
                <a:lumMod val="65000"/>
                <a:alpha val="7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/>
          <p:cNvSpPr txBox="1"/>
          <p:nvPr/>
        </p:nvSpPr>
        <p:spPr>
          <a:xfrm>
            <a:off x="4238360" y="323159"/>
            <a:ext cx="37114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zh-CN" altLang="zh-CN" sz="2000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冠名赞助企业</a:t>
            </a:r>
            <a:r>
              <a:rPr lang="en-US" altLang="zh-CN" sz="2000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   </a:t>
            </a:r>
            <a:endParaRPr lang="zh-CN" altLang="zh-CN" sz="2000" dirty="0">
              <a:solidFill>
                <a:schemeClr val="bg1"/>
              </a:solidFill>
              <a:latin typeface="方正兰亭超细黑简体"/>
              <a:ea typeface="方正兰亭超细黑简体" panose="02000000000000000000"/>
            </a:endParaRPr>
          </a:p>
          <a:p>
            <a:pPr algn="ctr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赞助金额：</a:t>
            </a:r>
            <a:r>
              <a:rPr lang="en-US" altLang="zh-CN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RMB </a:t>
            </a:r>
            <a:r>
              <a:rPr lang="en-US" altLang="zh-CN" dirty="0" smtClean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5</a:t>
            </a:r>
            <a:r>
              <a:rPr lang="zh-CN" altLang="zh-CN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万</a:t>
            </a:r>
            <a:r>
              <a:rPr lang="en-US" altLang="zh-CN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 </a:t>
            </a:r>
            <a:endParaRPr lang="zh-CN" altLang="zh-CN" dirty="0">
              <a:solidFill>
                <a:schemeClr val="bg1"/>
              </a:solidFill>
              <a:latin typeface="方正兰亭超细黑简体"/>
              <a:ea typeface="方正兰亭超细黑简体" panose="02000000000000000000"/>
            </a:endParaRPr>
          </a:p>
          <a:p>
            <a:pPr algn="ctr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回报方式</a:t>
            </a:r>
            <a:r>
              <a:rPr lang="zh-CN" altLang="en-US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：四大回报详见下述</a:t>
            </a:r>
            <a:r>
              <a:rPr lang="en-US" altLang="zh-CN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 </a:t>
            </a:r>
            <a:endParaRPr lang="zh-CN" altLang="zh-CN" dirty="0">
              <a:solidFill>
                <a:schemeClr val="bg1"/>
              </a:solidFill>
              <a:latin typeface="方正兰亭超细黑简体"/>
              <a:ea typeface="方正兰亭超细黑简体" panose="0200000000000000000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" y="3520041"/>
            <a:ext cx="6094094" cy="596618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99098" y="3625290"/>
            <a:ext cx="4938441" cy="32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赞助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商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以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贵宾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身份出席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赛事、颁奖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活动；并安排贵宾席就座；</a:t>
            </a:r>
          </a:p>
        </p:txBody>
      </p:sp>
      <p:sp>
        <p:nvSpPr>
          <p:cNvPr id="15" name="矩形 14"/>
          <p:cNvSpPr/>
          <p:nvPr/>
        </p:nvSpPr>
        <p:spPr>
          <a:xfrm>
            <a:off x="6094094" y="2524710"/>
            <a:ext cx="6094095" cy="730609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338606" y="2584657"/>
            <a:ext cx="556891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赞助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商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可将宣传资料（不超过十页）、产品或纪念品各一种以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赠送的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形式发放给现场观众，以达到宣传企业及产品的目的。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  </a:t>
            </a:r>
            <a:endParaRPr lang="zh-CN" altLang="zh-CN" sz="1400" dirty="0">
              <a:solidFill>
                <a:schemeClr val="bg1"/>
              </a:solidFill>
              <a:latin typeface="微软雅黑" panose="020B0503020204020204" pitchFamily="34" charset="-122"/>
              <a:ea typeface="方正兰亭超细黑简体" panose="0200000000000000000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" y="5395940"/>
            <a:ext cx="6094094" cy="875646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54000" y="5406330"/>
            <a:ext cx="56286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活动其他布置根据活动现场实际情况与活动组委会协商安排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（活动展架广告、入口灯箱广告、巨幅墙体海报、活动纪念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恤、主背景墙广告、围场广告牌、地垫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logo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）</a:t>
            </a:r>
            <a:endParaRPr lang="zh-CN" altLang="zh-CN" sz="1400" dirty="0">
              <a:solidFill>
                <a:schemeClr val="bg1"/>
              </a:solidFill>
              <a:latin typeface="微软雅黑" panose="020B0503020204020204" pitchFamily="34" charset="-122"/>
              <a:ea typeface="方正兰亭超细黑简体" panose="0200000000000000000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94094" y="4336605"/>
            <a:ext cx="6094095" cy="77701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094094" y="4550705"/>
            <a:ext cx="609790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活动推广文案中介绍刊登企业的介绍；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活动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现场印刷品出现企业名称和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logo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440678" y="1762508"/>
            <a:ext cx="179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3A89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现场回报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68167" y="1548382"/>
            <a:ext cx="889916" cy="889916"/>
            <a:chOff x="4551695" y="1955959"/>
            <a:chExt cx="889916" cy="889916"/>
          </a:xfrm>
        </p:grpSpPr>
        <p:sp>
          <p:nvSpPr>
            <p:cNvPr id="22" name="圆角矩形 21"/>
            <p:cNvSpPr/>
            <p:nvPr/>
          </p:nvSpPr>
          <p:spPr>
            <a:xfrm rot="2700000">
              <a:off x="4551695" y="1955959"/>
              <a:ext cx="889916" cy="889916"/>
            </a:xfrm>
            <a:prstGeom prst="roundRect">
              <a:avLst/>
            </a:prstGeom>
            <a:solidFill>
              <a:srgbClr val="3A8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788648" y="2131614"/>
              <a:ext cx="395606" cy="551637"/>
              <a:chOff x="2266632" y="5615483"/>
              <a:chExt cx="433238" cy="604111"/>
            </a:xfrm>
            <a:solidFill>
              <a:schemeClr val="bg1"/>
            </a:solidFill>
          </p:grpSpPr>
          <p:sp>
            <p:nvSpPr>
              <p:cNvPr id="27" name="Freeform 241"/>
              <p:cNvSpPr>
                <a:spLocks/>
              </p:cNvSpPr>
              <p:nvPr/>
            </p:nvSpPr>
            <p:spPr bwMode="auto">
              <a:xfrm>
                <a:off x="2266632" y="5708320"/>
                <a:ext cx="433238" cy="511274"/>
              </a:xfrm>
              <a:custGeom>
                <a:avLst/>
                <a:gdLst>
                  <a:gd name="T0" fmla="*/ 168 w 205"/>
                  <a:gd name="T1" fmla="*/ 0 h 242"/>
                  <a:gd name="T2" fmla="*/ 161 w 205"/>
                  <a:gd name="T3" fmla="*/ 0 h 242"/>
                  <a:gd name="T4" fmla="*/ 161 w 205"/>
                  <a:gd name="T5" fmla="*/ 23 h 242"/>
                  <a:gd name="T6" fmla="*/ 183 w 205"/>
                  <a:gd name="T7" fmla="*/ 48 h 242"/>
                  <a:gd name="T8" fmla="*/ 183 w 205"/>
                  <a:gd name="T9" fmla="*/ 195 h 242"/>
                  <a:gd name="T10" fmla="*/ 157 w 205"/>
                  <a:gd name="T11" fmla="*/ 220 h 242"/>
                  <a:gd name="T12" fmla="*/ 47 w 205"/>
                  <a:gd name="T13" fmla="*/ 220 h 242"/>
                  <a:gd name="T14" fmla="*/ 22 w 205"/>
                  <a:gd name="T15" fmla="*/ 195 h 242"/>
                  <a:gd name="T16" fmla="*/ 22 w 205"/>
                  <a:gd name="T17" fmla="*/ 48 h 242"/>
                  <a:gd name="T18" fmla="*/ 44 w 205"/>
                  <a:gd name="T19" fmla="*/ 23 h 242"/>
                  <a:gd name="T20" fmla="*/ 44 w 205"/>
                  <a:gd name="T21" fmla="*/ 0 h 242"/>
                  <a:gd name="T22" fmla="*/ 36 w 205"/>
                  <a:gd name="T23" fmla="*/ 0 h 242"/>
                  <a:gd name="T24" fmla="*/ 0 w 205"/>
                  <a:gd name="T25" fmla="*/ 37 h 242"/>
                  <a:gd name="T26" fmla="*/ 0 w 205"/>
                  <a:gd name="T27" fmla="*/ 206 h 242"/>
                  <a:gd name="T28" fmla="*/ 36 w 205"/>
                  <a:gd name="T29" fmla="*/ 242 h 242"/>
                  <a:gd name="T30" fmla="*/ 168 w 205"/>
                  <a:gd name="T31" fmla="*/ 242 h 242"/>
                  <a:gd name="T32" fmla="*/ 205 w 205"/>
                  <a:gd name="T33" fmla="*/ 206 h 242"/>
                  <a:gd name="T34" fmla="*/ 205 w 205"/>
                  <a:gd name="T35" fmla="*/ 37 h 242"/>
                  <a:gd name="T36" fmla="*/ 168 w 205"/>
                  <a:gd name="T37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5" h="242">
                    <a:moveTo>
                      <a:pt x="168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23"/>
                      <a:pt x="161" y="23"/>
                      <a:pt x="161" y="23"/>
                    </a:cubicBezTo>
                    <a:cubicBezTo>
                      <a:pt x="173" y="24"/>
                      <a:pt x="183" y="35"/>
                      <a:pt x="183" y="48"/>
                    </a:cubicBezTo>
                    <a:cubicBezTo>
                      <a:pt x="183" y="195"/>
                      <a:pt x="183" y="195"/>
                      <a:pt x="183" y="195"/>
                    </a:cubicBezTo>
                    <a:cubicBezTo>
                      <a:pt x="183" y="209"/>
                      <a:pt x="171" y="220"/>
                      <a:pt x="157" y="220"/>
                    </a:cubicBezTo>
                    <a:cubicBezTo>
                      <a:pt x="47" y="220"/>
                      <a:pt x="47" y="220"/>
                      <a:pt x="47" y="220"/>
                    </a:cubicBezTo>
                    <a:cubicBezTo>
                      <a:pt x="33" y="220"/>
                      <a:pt x="22" y="209"/>
                      <a:pt x="22" y="195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35"/>
                      <a:pt x="31" y="24"/>
                      <a:pt x="44" y="23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7"/>
                      <a:pt x="0" y="37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26"/>
                      <a:pt x="16" y="242"/>
                      <a:pt x="36" y="242"/>
                    </a:cubicBezTo>
                    <a:cubicBezTo>
                      <a:pt x="168" y="242"/>
                      <a:pt x="168" y="242"/>
                      <a:pt x="168" y="242"/>
                    </a:cubicBezTo>
                    <a:cubicBezTo>
                      <a:pt x="189" y="242"/>
                      <a:pt x="205" y="226"/>
                      <a:pt x="205" y="206"/>
                    </a:cubicBezTo>
                    <a:cubicBezTo>
                      <a:pt x="205" y="37"/>
                      <a:pt x="205" y="37"/>
                      <a:pt x="205" y="37"/>
                    </a:cubicBezTo>
                    <a:cubicBezTo>
                      <a:pt x="205" y="17"/>
                      <a:pt x="189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42"/>
              <p:cNvSpPr>
                <a:spLocks noEditPoints="1"/>
              </p:cNvSpPr>
              <p:nvPr/>
            </p:nvSpPr>
            <p:spPr bwMode="auto">
              <a:xfrm>
                <a:off x="2328523" y="5771556"/>
                <a:ext cx="310801" cy="387492"/>
              </a:xfrm>
              <a:custGeom>
                <a:avLst/>
                <a:gdLst>
                  <a:gd name="T0" fmla="*/ 15 w 147"/>
                  <a:gd name="T1" fmla="*/ 0 h 183"/>
                  <a:gd name="T2" fmla="*/ 0 w 147"/>
                  <a:gd name="T3" fmla="*/ 18 h 183"/>
                  <a:gd name="T4" fmla="*/ 0 w 147"/>
                  <a:gd name="T5" fmla="*/ 165 h 183"/>
                  <a:gd name="T6" fmla="*/ 18 w 147"/>
                  <a:gd name="T7" fmla="*/ 183 h 183"/>
                  <a:gd name="T8" fmla="*/ 128 w 147"/>
                  <a:gd name="T9" fmla="*/ 183 h 183"/>
                  <a:gd name="T10" fmla="*/ 147 w 147"/>
                  <a:gd name="T11" fmla="*/ 165 h 183"/>
                  <a:gd name="T12" fmla="*/ 147 w 147"/>
                  <a:gd name="T13" fmla="*/ 18 h 183"/>
                  <a:gd name="T14" fmla="*/ 132 w 147"/>
                  <a:gd name="T15" fmla="*/ 0 h 183"/>
                  <a:gd name="T16" fmla="*/ 132 w 147"/>
                  <a:gd name="T17" fmla="*/ 14 h 183"/>
                  <a:gd name="T18" fmla="*/ 15 w 147"/>
                  <a:gd name="T19" fmla="*/ 14 h 183"/>
                  <a:gd name="T20" fmla="*/ 15 w 147"/>
                  <a:gd name="T21" fmla="*/ 0 h 183"/>
                  <a:gd name="T22" fmla="*/ 22 w 147"/>
                  <a:gd name="T23" fmla="*/ 36 h 183"/>
                  <a:gd name="T24" fmla="*/ 125 w 147"/>
                  <a:gd name="T25" fmla="*/ 36 h 183"/>
                  <a:gd name="T26" fmla="*/ 125 w 147"/>
                  <a:gd name="T27" fmla="*/ 51 h 183"/>
                  <a:gd name="T28" fmla="*/ 22 w 147"/>
                  <a:gd name="T29" fmla="*/ 51 h 183"/>
                  <a:gd name="T30" fmla="*/ 22 w 147"/>
                  <a:gd name="T31" fmla="*/ 36 h 183"/>
                  <a:gd name="T32" fmla="*/ 22 w 147"/>
                  <a:gd name="T33" fmla="*/ 73 h 183"/>
                  <a:gd name="T34" fmla="*/ 125 w 147"/>
                  <a:gd name="T35" fmla="*/ 73 h 183"/>
                  <a:gd name="T36" fmla="*/ 125 w 147"/>
                  <a:gd name="T37" fmla="*/ 88 h 183"/>
                  <a:gd name="T38" fmla="*/ 22 w 147"/>
                  <a:gd name="T39" fmla="*/ 88 h 183"/>
                  <a:gd name="T40" fmla="*/ 22 w 147"/>
                  <a:gd name="T41" fmla="*/ 73 h 183"/>
                  <a:gd name="T42" fmla="*/ 22 w 147"/>
                  <a:gd name="T43" fmla="*/ 110 h 183"/>
                  <a:gd name="T44" fmla="*/ 125 w 147"/>
                  <a:gd name="T45" fmla="*/ 110 h 183"/>
                  <a:gd name="T46" fmla="*/ 125 w 147"/>
                  <a:gd name="T47" fmla="*/ 124 h 183"/>
                  <a:gd name="T48" fmla="*/ 22 w 147"/>
                  <a:gd name="T49" fmla="*/ 124 h 183"/>
                  <a:gd name="T50" fmla="*/ 22 w 147"/>
                  <a:gd name="T51" fmla="*/ 11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7" h="183">
                    <a:moveTo>
                      <a:pt x="15" y="0"/>
                    </a:moveTo>
                    <a:cubicBezTo>
                      <a:pt x="6" y="2"/>
                      <a:pt x="0" y="9"/>
                      <a:pt x="0" y="18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75"/>
                      <a:pt x="8" y="183"/>
                      <a:pt x="18" y="183"/>
                    </a:cubicBezTo>
                    <a:cubicBezTo>
                      <a:pt x="128" y="183"/>
                      <a:pt x="128" y="183"/>
                      <a:pt x="128" y="183"/>
                    </a:cubicBezTo>
                    <a:cubicBezTo>
                      <a:pt x="138" y="183"/>
                      <a:pt x="147" y="175"/>
                      <a:pt x="147" y="165"/>
                    </a:cubicBezTo>
                    <a:cubicBezTo>
                      <a:pt x="147" y="18"/>
                      <a:pt x="147" y="18"/>
                      <a:pt x="147" y="18"/>
                    </a:cubicBezTo>
                    <a:cubicBezTo>
                      <a:pt x="147" y="9"/>
                      <a:pt x="140" y="2"/>
                      <a:pt x="132" y="0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5" y="14"/>
                      <a:pt x="15" y="14"/>
                      <a:pt x="15" y="14"/>
                    </a:cubicBezTo>
                    <a:lnTo>
                      <a:pt x="15" y="0"/>
                    </a:lnTo>
                    <a:close/>
                    <a:moveTo>
                      <a:pt x="22" y="36"/>
                    </a:moveTo>
                    <a:cubicBezTo>
                      <a:pt x="125" y="36"/>
                      <a:pt x="125" y="36"/>
                      <a:pt x="125" y="36"/>
                    </a:cubicBezTo>
                    <a:cubicBezTo>
                      <a:pt x="125" y="51"/>
                      <a:pt x="125" y="51"/>
                      <a:pt x="125" y="51"/>
                    </a:cubicBezTo>
                    <a:cubicBezTo>
                      <a:pt x="22" y="51"/>
                      <a:pt x="22" y="51"/>
                      <a:pt x="22" y="51"/>
                    </a:cubicBezTo>
                    <a:lnTo>
                      <a:pt x="22" y="36"/>
                    </a:lnTo>
                    <a:close/>
                    <a:moveTo>
                      <a:pt x="22" y="73"/>
                    </a:moveTo>
                    <a:cubicBezTo>
                      <a:pt x="125" y="73"/>
                      <a:pt x="125" y="73"/>
                      <a:pt x="125" y="73"/>
                    </a:cubicBezTo>
                    <a:cubicBezTo>
                      <a:pt x="125" y="88"/>
                      <a:pt x="125" y="88"/>
                      <a:pt x="125" y="88"/>
                    </a:cubicBezTo>
                    <a:cubicBezTo>
                      <a:pt x="22" y="88"/>
                      <a:pt x="22" y="88"/>
                      <a:pt x="22" y="88"/>
                    </a:cubicBezTo>
                    <a:lnTo>
                      <a:pt x="22" y="73"/>
                    </a:lnTo>
                    <a:close/>
                    <a:moveTo>
                      <a:pt x="22" y="110"/>
                    </a:move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24"/>
                      <a:pt x="125" y="124"/>
                      <a:pt x="125" y="124"/>
                    </a:cubicBezTo>
                    <a:cubicBezTo>
                      <a:pt x="22" y="124"/>
                      <a:pt x="22" y="124"/>
                      <a:pt x="22" y="124"/>
                    </a:cubicBezTo>
                    <a:lnTo>
                      <a:pt x="22" y="1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3"/>
              <p:cNvSpPr>
                <a:spLocks/>
              </p:cNvSpPr>
              <p:nvPr/>
            </p:nvSpPr>
            <p:spPr bwMode="auto">
              <a:xfrm>
                <a:off x="2374269" y="5615483"/>
                <a:ext cx="217964" cy="139928"/>
              </a:xfrm>
              <a:custGeom>
                <a:avLst/>
                <a:gdLst>
                  <a:gd name="T0" fmla="*/ 103 w 103"/>
                  <a:gd name="T1" fmla="*/ 30 h 66"/>
                  <a:gd name="T2" fmla="*/ 81 w 103"/>
                  <a:gd name="T3" fmla="*/ 30 h 66"/>
                  <a:gd name="T4" fmla="*/ 51 w 103"/>
                  <a:gd name="T5" fmla="*/ 0 h 66"/>
                  <a:gd name="T6" fmla="*/ 22 w 103"/>
                  <a:gd name="T7" fmla="*/ 30 h 66"/>
                  <a:gd name="T8" fmla="*/ 0 w 103"/>
                  <a:gd name="T9" fmla="*/ 30 h 66"/>
                  <a:gd name="T10" fmla="*/ 0 w 103"/>
                  <a:gd name="T11" fmla="*/ 66 h 66"/>
                  <a:gd name="T12" fmla="*/ 103 w 103"/>
                  <a:gd name="T13" fmla="*/ 66 h 66"/>
                  <a:gd name="T14" fmla="*/ 103 w 103"/>
                  <a:gd name="T15" fmla="*/ 3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66">
                    <a:moveTo>
                      <a:pt x="103" y="30"/>
                    </a:moveTo>
                    <a:cubicBezTo>
                      <a:pt x="81" y="30"/>
                      <a:pt x="81" y="30"/>
                      <a:pt x="81" y="30"/>
                    </a:cubicBezTo>
                    <a:cubicBezTo>
                      <a:pt x="81" y="13"/>
                      <a:pt x="68" y="0"/>
                      <a:pt x="51" y="0"/>
                    </a:cubicBezTo>
                    <a:cubicBezTo>
                      <a:pt x="35" y="0"/>
                      <a:pt x="22" y="13"/>
                      <a:pt x="22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103" y="66"/>
                      <a:pt x="103" y="66"/>
                      <a:pt x="103" y="66"/>
                    </a:cubicBezTo>
                    <a:lnTo>
                      <a:pt x="103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1695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0" y="0"/>
            <a:ext cx="12192000" cy="6865258"/>
          </a:xfrm>
          <a:prstGeom prst="rect">
            <a:avLst/>
          </a:prstGeom>
        </p:spPr>
      </p:pic>
      <p:cxnSp>
        <p:nvCxnSpPr>
          <p:cNvPr id="64" name="直接连接符 63"/>
          <p:cNvCxnSpPr/>
          <p:nvPr/>
        </p:nvCxnSpPr>
        <p:spPr>
          <a:xfrm flipH="1">
            <a:off x="6094093" y="2412931"/>
            <a:ext cx="1" cy="4035995"/>
          </a:xfrm>
          <a:prstGeom prst="line">
            <a:avLst/>
          </a:prstGeom>
          <a:ln w="15875" cap="rnd">
            <a:solidFill>
              <a:schemeClr val="bg1">
                <a:lumMod val="65000"/>
                <a:alpha val="7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/>
          <p:cNvSpPr txBox="1"/>
          <p:nvPr/>
        </p:nvSpPr>
        <p:spPr>
          <a:xfrm>
            <a:off x="4238360" y="323159"/>
            <a:ext cx="37114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zh-CN" altLang="zh-CN" sz="2000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冠名赞助企业</a:t>
            </a:r>
            <a:r>
              <a:rPr lang="en-US" altLang="zh-CN" sz="2000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   </a:t>
            </a:r>
            <a:endParaRPr lang="zh-CN" altLang="zh-CN" sz="2000" dirty="0">
              <a:solidFill>
                <a:schemeClr val="bg1"/>
              </a:solidFill>
              <a:latin typeface="方正兰亭超细黑简体"/>
              <a:ea typeface="方正兰亭超细黑简体" panose="02000000000000000000"/>
            </a:endParaRPr>
          </a:p>
          <a:p>
            <a:pPr algn="ctr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赞助金额：</a:t>
            </a:r>
            <a:r>
              <a:rPr lang="en-US" altLang="zh-CN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RMB </a:t>
            </a:r>
            <a:r>
              <a:rPr lang="en-US" altLang="zh-CN" dirty="0" smtClean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5</a:t>
            </a:r>
            <a:r>
              <a:rPr lang="zh-CN" altLang="zh-CN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万</a:t>
            </a:r>
            <a:r>
              <a:rPr lang="en-US" altLang="zh-CN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 </a:t>
            </a:r>
            <a:endParaRPr lang="zh-CN" altLang="zh-CN" dirty="0">
              <a:solidFill>
                <a:schemeClr val="bg1"/>
              </a:solidFill>
              <a:latin typeface="方正兰亭超细黑简体"/>
              <a:ea typeface="方正兰亭超细黑简体" panose="02000000000000000000"/>
            </a:endParaRPr>
          </a:p>
          <a:p>
            <a:pPr algn="ctr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回报方式</a:t>
            </a:r>
            <a:r>
              <a:rPr lang="zh-CN" altLang="en-US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：四大回报详见下述</a:t>
            </a:r>
            <a:r>
              <a:rPr lang="en-US" altLang="zh-CN" dirty="0">
                <a:solidFill>
                  <a:schemeClr val="bg1"/>
                </a:solidFill>
                <a:latin typeface="方正兰亭超细黑简体"/>
                <a:ea typeface="方正兰亭超细黑简体" panose="02000000000000000000"/>
              </a:rPr>
              <a:t> </a:t>
            </a:r>
            <a:endParaRPr lang="zh-CN" altLang="zh-CN" dirty="0">
              <a:solidFill>
                <a:schemeClr val="bg1"/>
              </a:solidFill>
              <a:latin typeface="方正兰亭超细黑简体"/>
              <a:ea typeface="方正兰亭超细黑简体" panose="0200000000000000000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4093" y="2787193"/>
            <a:ext cx="6097907" cy="96666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320864" y="2850344"/>
            <a:ext cx="55952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活动结束后，组委会制作本次活动的纪念光盘，赞助企业将拥有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30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秒的企业介绍时间（由企业自行提供素材）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,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并在随光盘附赠的印刷品中提及企业名称和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logo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；</a:t>
            </a:r>
          </a:p>
        </p:txBody>
      </p:sp>
      <p:sp>
        <p:nvSpPr>
          <p:cNvPr id="17" name="矩形 16"/>
          <p:cNvSpPr/>
          <p:nvPr/>
        </p:nvSpPr>
        <p:spPr>
          <a:xfrm>
            <a:off x="6094093" y="5093813"/>
            <a:ext cx="6094096" cy="596618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320864" y="5228423"/>
            <a:ext cx="3483948" cy="32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具体赞助回报详细则以双方签约协议为准。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方正兰亭超细黑简体" panose="0200000000000000000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4019867"/>
            <a:ext cx="6097904" cy="726137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95250" y="4208528"/>
            <a:ext cx="590740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企业在与本活动达成初步合作意向起，即可享受活动提供的先期免费宣传。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898013" y="2012328"/>
            <a:ext cx="153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26C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其他回报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708090" y="1843395"/>
            <a:ext cx="889916" cy="889916"/>
            <a:chOff x="1295513" y="1843773"/>
            <a:chExt cx="889916" cy="889916"/>
          </a:xfrm>
        </p:grpSpPr>
        <p:sp>
          <p:nvSpPr>
            <p:cNvPr id="22" name="圆角矩形 21"/>
            <p:cNvSpPr/>
            <p:nvPr/>
          </p:nvSpPr>
          <p:spPr>
            <a:xfrm rot="2700000">
              <a:off x="1295513" y="1843773"/>
              <a:ext cx="889916" cy="889916"/>
            </a:xfrm>
            <a:prstGeom prst="roundRect">
              <a:avLst/>
            </a:prstGeom>
            <a:solidFill>
              <a:srgbClr val="F26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457774" y="2038554"/>
              <a:ext cx="565394" cy="455641"/>
              <a:chOff x="3714012" y="3171332"/>
              <a:chExt cx="565394" cy="455641"/>
            </a:xfrm>
            <a:solidFill>
              <a:schemeClr val="bg1"/>
            </a:solidFill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3787180" y="3354254"/>
                <a:ext cx="187911" cy="36584"/>
              </a:xfrm>
              <a:custGeom>
                <a:avLst/>
                <a:gdLst>
                  <a:gd name="T0" fmla="*/ 81 w 90"/>
                  <a:gd name="T1" fmla="*/ 18 h 18"/>
                  <a:gd name="T2" fmla="*/ 9 w 90"/>
                  <a:gd name="T3" fmla="*/ 18 h 18"/>
                  <a:gd name="T4" fmla="*/ 0 w 90"/>
                  <a:gd name="T5" fmla="*/ 9 h 18"/>
                  <a:gd name="T6" fmla="*/ 9 w 90"/>
                  <a:gd name="T7" fmla="*/ 0 h 18"/>
                  <a:gd name="T8" fmla="*/ 81 w 90"/>
                  <a:gd name="T9" fmla="*/ 0 h 18"/>
                  <a:gd name="T10" fmla="*/ 90 w 90"/>
                  <a:gd name="T11" fmla="*/ 9 h 18"/>
                  <a:gd name="T12" fmla="*/ 81 w 90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8">
                    <a:moveTo>
                      <a:pt x="81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6" y="0"/>
                      <a:pt x="90" y="4"/>
                      <a:pt x="90" y="9"/>
                    </a:cubicBezTo>
                    <a:cubicBezTo>
                      <a:pt x="90" y="14"/>
                      <a:pt x="86" y="18"/>
                      <a:pt x="81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6"/>
              <p:cNvSpPr>
                <a:spLocks/>
              </p:cNvSpPr>
              <p:nvPr/>
            </p:nvSpPr>
            <p:spPr bwMode="auto">
              <a:xfrm>
                <a:off x="3810461" y="3357579"/>
                <a:ext cx="34922" cy="76495"/>
              </a:xfrm>
              <a:custGeom>
                <a:avLst/>
                <a:gdLst>
                  <a:gd name="T0" fmla="*/ 9 w 17"/>
                  <a:gd name="T1" fmla="*/ 37 h 37"/>
                  <a:gd name="T2" fmla="*/ 0 w 17"/>
                  <a:gd name="T3" fmla="*/ 28 h 37"/>
                  <a:gd name="T4" fmla="*/ 0 w 17"/>
                  <a:gd name="T5" fmla="*/ 9 h 37"/>
                  <a:gd name="T6" fmla="*/ 9 w 17"/>
                  <a:gd name="T7" fmla="*/ 0 h 37"/>
                  <a:gd name="T8" fmla="*/ 17 w 17"/>
                  <a:gd name="T9" fmla="*/ 9 h 37"/>
                  <a:gd name="T10" fmla="*/ 17 w 17"/>
                  <a:gd name="T11" fmla="*/ 28 h 37"/>
                  <a:gd name="T12" fmla="*/ 9 w 17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7">
                    <a:moveTo>
                      <a:pt x="9" y="37"/>
                    </a:moveTo>
                    <a:cubicBezTo>
                      <a:pt x="4" y="37"/>
                      <a:pt x="0" y="33"/>
                      <a:pt x="0" y="2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" y="0"/>
                      <a:pt x="17" y="4"/>
                      <a:pt x="17" y="9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33"/>
                      <a:pt x="13" y="37"/>
                      <a:pt x="9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3853697" y="3357579"/>
                <a:ext cx="38248" cy="76495"/>
              </a:xfrm>
              <a:custGeom>
                <a:avLst/>
                <a:gdLst>
                  <a:gd name="T0" fmla="*/ 9 w 18"/>
                  <a:gd name="T1" fmla="*/ 37 h 37"/>
                  <a:gd name="T2" fmla="*/ 0 w 18"/>
                  <a:gd name="T3" fmla="*/ 28 h 37"/>
                  <a:gd name="T4" fmla="*/ 0 w 18"/>
                  <a:gd name="T5" fmla="*/ 9 h 37"/>
                  <a:gd name="T6" fmla="*/ 9 w 18"/>
                  <a:gd name="T7" fmla="*/ 0 h 37"/>
                  <a:gd name="T8" fmla="*/ 18 w 18"/>
                  <a:gd name="T9" fmla="*/ 9 h 37"/>
                  <a:gd name="T10" fmla="*/ 18 w 18"/>
                  <a:gd name="T11" fmla="*/ 28 h 37"/>
                  <a:gd name="T12" fmla="*/ 9 w 18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7">
                    <a:moveTo>
                      <a:pt x="9" y="37"/>
                    </a:moveTo>
                    <a:cubicBezTo>
                      <a:pt x="4" y="37"/>
                      <a:pt x="0" y="33"/>
                      <a:pt x="0" y="2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" y="0"/>
                      <a:pt x="18" y="4"/>
                      <a:pt x="18" y="9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33"/>
                      <a:pt x="14" y="37"/>
                      <a:pt x="9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3945158" y="3292725"/>
                <a:ext cx="106427" cy="159641"/>
              </a:xfrm>
              <a:custGeom>
                <a:avLst/>
                <a:gdLst>
                  <a:gd name="T0" fmla="*/ 25 w 51"/>
                  <a:gd name="T1" fmla="*/ 76 h 76"/>
                  <a:gd name="T2" fmla="*/ 0 w 51"/>
                  <a:gd name="T3" fmla="*/ 50 h 76"/>
                  <a:gd name="T4" fmla="*/ 0 w 51"/>
                  <a:gd name="T5" fmla="*/ 26 h 76"/>
                  <a:gd name="T6" fmla="*/ 25 w 51"/>
                  <a:gd name="T7" fmla="*/ 0 h 76"/>
                  <a:gd name="T8" fmla="*/ 51 w 51"/>
                  <a:gd name="T9" fmla="*/ 26 h 76"/>
                  <a:gd name="T10" fmla="*/ 51 w 51"/>
                  <a:gd name="T11" fmla="*/ 50 h 76"/>
                  <a:gd name="T12" fmla="*/ 25 w 51"/>
                  <a:gd name="T13" fmla="*/ 76 h 76"/>
                  <a:gd name="T14" fmla="*/ 25 w 51"/>
                  <a:gd name="T15" fmla="*/ 18 h 76"/>
                  <a:gd name="T16" fmla="*/ 17 w 51"/>
                  <a:gd name="T17" fmla="*/ 26 h 76"/>
                  <a:gd name="T18" fmla="*/ 17 w 51"/>
                  <a:gd name="T19" fmla="*/ 50 h 76"/>
                  <a:gd name="T20" fmla="*/ 25 w 51"/>
                  <a:gd name="T21" fmla="*/ 58 h 76"/>
                  <a:gd name="T22" fmla="*/ 34 w 51"/>
                  <a:gd name="T23" fmla="*/ 50 h 76"/>
                  <a:gd name="T24" fmla="*/ 34 w 51"/>
                  <a:gd name="T25" fmla="*/ 26 h 76"/>
                  <a:gd name="T26" fmla="*/ 25 w 51"/>
                  <a:gd name="T27" fmla="*/ 1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76">
                    <a:moveTo>
                      <a:pt x="25" y="76"/>
                    </a:moveTo>
                    <a:cubicBezTo>
                      <a:pt x="11" y="76"/>
                      <a:pt x="0" y="64"/>
                      <a:pt x="0" y="5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2"/>
                      <a:pt x="11" y="0"/>
                      <a:pt x="25" y="0"/>
                    </a:cubicBezTo>
                    <a:cubicBezTo>
                      <a:pt x="40" y="0"/>
                      <a:pt x="51" y="12"/>
                      <a:pt x="51" y="26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64"/>
                      <a:pt x="40" y="76"/>
                      <a:pt x="25" y="76"/>
                    </a:cubicBezTo>
                    <a:close/>
                    <a:moveTo>
                      <a:pt x="25" y="18"/>
                    </a:moveTo>
                    <a:cubicBezTo>
                      <a:pt x="21" y="18"/>
                      <a:pt x="17" y="22"/>
                      <a:pt x="17" y="26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5"/>
                      <a:pt x="21" y="58"/>
                      <a:pt x="25" y="58"/>
                    </a:cubicBezTo>
                    <a:cubicBezTo>
                      <a:pt x="30" y="58"/>
                      <a:pt x="34" y="55"/>
                      <a:pt x="34" y="50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2"/>
                      <a:pt x="30" y="18"/>
                      <a:pt x="25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9"/>
              <p:cNvSpPr>
                <a:spLocks noEditPoints="1"/>
              </p:cNvSpPr>
              <p:nvPr/>
            </p:nvSpPr>
            <p:spPr bwMode="auto">
              <a:xfrm>
                <a:off x="3714012" y="3171332"/>
                <a:ext cx="565394" cy="455641"/>
              </a:xfrm>
              <a:custGeom>
                <a:avLst/>
                <a:gdLst>
                  <a:gd name="T0" fmla="*/ 259 w 271"/>
                  <a:gd name="T1" fmla="*/ 181 h 218"/>
                  <a:gd name="T2" fmla="*/ 207 w 271"/>
                  <a:gd name="T3" fmla="*/ 147 h 218"/>
                  <a:gd name="T4" fmla="*/ 192 w 271"/>
                  <a:gd name="T5" fmla="*/ 145 h 218"/>
                  <a:gd name="T6" fmla="*/ 187 w 271"/>
                  <a:gd name="T7" fmla="*/ 147 h 218"/>
                  <a:gd name="T8" fmla="*/ 178 w 271"/>
                  <a:gd name="T9" fmla="*/ 141 h 218"/>
                  <a:gd name="T10" fmla="*/ 187 w 271"/>
                  <a:gd name="T11" fmla="*/ 77 h 218"/>
                  <a:gd name="T12" fmla="*/ 78 w 271"/>
                  <a:gd name="T13" fmla="*/ 11 h 218"/>
                  <a:gd name="T14" fmla="*/ 12 w 271"/>
                  <a:gd name="T15" fmla="*/ 120 h 218"/>
                  <a:gd name="T16" fmla="*/ 121 w 271"/>
                  <a:gd name="T17" fmla="*/ 186 h 218"/>
                  <a:gd name="T18" fmla="*/ 168 w 271"/>
                  <a:gd name="T19" fmla="*/ 157 h 218"/>
                  <a:gd name="T20" fmla="*/ 177 w 271"/>
                  <a:gd name="T21" fmla="*/ 163 h 218"/>
                  <a:gd name="T22" fmla="*/ 185 w 271"/>
                  <a:gd name="T23" fmla="*/ 180 h 218"/>
                  <a:gd name="T24" fmla="*/ 238 w 271"/>
                  <a:gd name="T25" fmla="*/ 214 h 218"/>
                  <a:gd name="T26" fmla="*/ 253 w 271"/>
                  <a:gd name="T27" fmla="*/ 217 h 218"/>
                  <a:gd name="T28" fmla="*/ 265 w 271"/>
                  <a:gd name="T29" fmla="*/ 208 h 218"/>
                  <a:gd name="T30" fmla="*/ 259 w 271"/>
                  <a:gd name="T31" fmla="*/ 181 h 218"/>
                  <a:gd name="T32" fmla="*/ 117 w 271"/>
                  <a:gd name="T33" fmla="*/ 170 h 218"/>
                  <a:gd name="T34" fmla="*/ 28 w 271"/>
                  <a:gd name="T35" fmla="*/ 116 h 218"/>
                  <a:gd name="T36" fmla="*/ 82 w 271"/>
                  <a:gd name="T37" fmla="*/ 27 h 218"/>
                  <a:gd name="T38" fmla="*/ 170 w 271"/>
                  <a:gd name="T39" fmla="*/ 81 h 218"/>
                  <a:gd name="T40" fmla="*/ 117 w 271"/>
                  <a:gd name="T41" fmla="*/ 17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18">
                    <a:moveTo>
                      <a:pt x="259" y="181"/>
                    </a:moveTo>
                    <a:cubicBezTo>
                      <a:pt x="207" y="147"/>
                      <a:pt x="207" y="147"/>
                      <a:pt x="207" y="147"/>
                    </a:cubicBezTo>
                    <a:cubicBezTo>
                      <a:pt x="202" y="144"/>
                      <a:pt x="197" y="144"/>
                      <a:pt x="192" y="145"/>
                    </a:cubicBezTo>
                    <a:cubicBezTo>
                      <a:pt x="190" y="145"/>
                      <a:pt x="188" y="146"/>
                      <a:pt x="187" y="147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188" y="122"/>
                      <a:pt x="192" y="100"/>
                      <a:pt x="187" y="77"/>
                    </a:cubicBezTo>
                    <a:cubicBezTo>
                      <a:pt x="175" y="29"/>
                      <a:pt x="126" y="0"/>
                      <a:pt x="78" y="11"/>
                    </a:cubicBezTo>
                    <a:cubicBezTo>
                      <a:pt x="30" y="23"/>
                      <a:pt x="0" y="72"/>
                      <a:pt x="12" y="120"/>
                    </a:cubicBezTo>
                    <a:cubicBezTo>
                      <a:pt x="24" y="168"/>
                      <a:pt x="72" y="197"/>
                      <a:pt x="121" y="186"/>
                    </a:cubicBezTo>
                    <a:cubicBezTo>
                      <a:pt x="140" y="181"/>
                      <a:pt x="156" y="171"/>
                      <a:pt x="168" y="157"/>
                    </a:cubicBezTo>
                    <a:cubicBezTo>
                      <a:pt x="177" y="163"/>
                      <a:pt x="177" y="163"/>
                      <a:pt x="177" y="163"/>
                    </a:cubicBezTo>
                    <a:cubicBezTo>
                      <a:pt x="176" y="169"/>
                      <a:pt x="179" y="176"/>
                      <a:pt x="185" y="180"/>
                    </a:cubicBezTo>
                    <a:cubicBezTo>
                      <a:pt x="238" y="214"/>
                      <a:pt x="238" y="214"/>
                      <a:pt x="238" y="214"/>
                    </a:cubicBezTo>
                    <a:cubicBezTo>
                      <a:pt x="242" y="217"/>
                      <a:pt x="248" y="218"/>
                      <a:pt x="253" y="217"/>
                    </a:cubicBezTo>
                    <a:cubicBezTo>
                      <a:pt x="258" y="216"/>
                      <a:pt x="262" y="213"/>
                      <a:pt x="265" y="208"/>
                    </a:cubicBezTo>
                    <a:cubicBezTo>
                      <a:pt x="271" y="199"/>
                      <a:pt x="268" y="187"/>
                      <a:pt x="259" y="181"/>
                    </a:cubicBezTo>
                    <a:close/>
                    <a:moveTo>
                      <a:pt x="117" y="170"/>
                    </a:moveTo>
                    <a:cubicBezTo>
                      <a:pt x="77" y="179"/>
                      <a:pt x="38" y="155"/>
                      <a:pt x="28" y="116"/>
                    </a:cubicBezTo>
                    <a:cubicBezTo>
                      <a:pt x="19" y="76"/>
                      <a:pt x="43" y="37"/>
                      <a:pt x="82" y="27"/>
                    </a:cubicBezTo>
                    <a:cubicBezTo>
                      <a:pt x="121" y="18"/>
                      <a:pt x="161" y="42"/>
                      <a:pt x="170" y="81"/>
                    </a:cubicBezTo>
                    <a:cubicBezTo>
                      <a:pt x="180" y="121"/>
                      <a:pt x="156" y="160"/>
                      <a:pt x="117" y="1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9472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0" y="0"/>
            <a:ext cx="12192000" cy="6865258"/>
          </a:xfrm>
          <a:prstGeom prst="rect">
            <a:avLst/>
          </a:prstGeom>
        </p:spPr>
      </p:pic>
      <p:grpSp>
        <p:nvGrpSpPr>
          <p:cNvPr id="6" name="组合 6"/>
          <p:cNvGrpSpPr>
            <a:grpSpLocks/>
          </p:cNvGrpSpPr>
          <p:nvPr/>
        </p:nvGrpSpPr>
        <p:grpSpPr bwMode="auto">
          <a:xfrm>
            <a:off x="4532313" y="1968500"/>
            <a:ext cx="3482975" cy="3854450"/>
            <a:chOff x="0" y="0"/>
            <a:chExt cx="3482975" cy="3854449"/>
          </a:xfrm>
        </p:grpSpPr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269875" y="1746249"/>
              <a:ext cx="533400" cy="1042987"/>
            </a:xfrm>
            <a:custGeom>
              <a:avLst/>
              <a:gdLst>
                <a:gd name="T0" fmla="*/ 46716336 w 292"/>
                <a:gd name="T1" fmla="*/ 1901786151 h 572"/>
                <a:gd name="T2" fmla="*/ 0 w 292"/>
                <a:gd name="T3" fmla="*/ 1446289125 h 572"/>
                <a:gd name="T4" fmla="*/ 924314454 w 292"/>
                <a:gd name="T5" fmla="*/ 0 h 572"/>
                <a:gd name="T6" fmla="*/ 974368406 w 292"/>
                <a:gd name="T7" fmla="*/ 109717838 h 572"/>
                <a:gd name="T8" fmla="*/ 120128263 w 292"/>
                <a:gd name="T9" fmla="*/ 1446289125 h 572"/>
                <a:gd name="T10" fmla="*/ 163507183 w 292"/>
                <a:gd name="T11" fmla="*/ 1875188171 h 572"/>
                <a:gd name="T12" fmla="*/ 46716336 w 292"/>
                <a:gd name="T13" fmla="*/ 1901786151 h 5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2"/>
                <a:gd name="T22" fmla="*/ 0 h 572"/>
                <a:gd name="T23" fmla="*/ 292 w 292"/>
                <a:gd name="T24" fmla="*/ 572 h 5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2" h="572">
                  <a:moveTo>
                    <a:pt x="14" y="572"/>
                  </a:moveTo>
                  <a:cubicBezTo>
                    <a:pt x="4" y="527"/>
                    <a:pt x="0" y="481"/>
                    <a:pt x="0" y="435"/>
                  </a:cubicBezTo>
                  <a:cubicBezTo>
                    <a:pt x="0" y="250"/>
                    <a:pt x="108" y="79"/>
                    <a:pt x="277" y="0"/>
                  </a:cubicBezTo>
                  <a:cubicBezTo>
                    <a:pt x="292" y="33"/>
                    <a:pt x="292" y="33"/>
                    <a:pt x="292" y="33"/>
                  </a:cubicBezTo>
                  <a:cubicBezTo>
                    <a:pt x="136" y="106"/>
                    <a:pt x="36" y="264"/>
                    <a:pt x="36" y="435"/>
                  </a:cubicBezTo>
                  <a:cubicBezTo>
                    <a:pt x="36" y="479"/>
                    <a:pt x="40" y="522"/>
                    <a:pt x="49" y="564"/>
                  </a:cubicBezTo>
                  <a:lnTo>
                    <a:pt x="14" y="572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1030287" y="3043237"/>
              <a:ext cx="1620838" cy="652462"/>
            </a:xfrm>
            <a:custGeom>
              <a:avLst/>
              <a:gdLst>
                <a:gd name="T0" fmla="*/ 719626549 w 888"/>
                <a:gd name="T1" fmla="*/ 1189124803 h 358"/>
                <a:gd name="T2" fmla="*/ 0 w 888"/>
                <a:gd name="T3" fmla="*/ 1062904432 h 358"/>
                <a:gd name="T4" fmla="*/ 43309962 w 888"/>
                <a:gd name="T5" fmla="*/ 953292448 h 358"/>
                <a:gd name="T6" fmla="*/ 719626549 w 888"/>
                <a:gd name="T7" fmla="*/ 1069547513 h 358"/>
                <a:gd name="T8" fmla="*/ 2147483647 w 888"/>
                <a:gd name="T9" fmla="*/ 0 h 358"/>
                <a:gd name="T10" fmla="*/ 2147483647 w 888"/>
                <a:gd name="T11" fmla="*/ 73073925 h 358"/>
                <a:gd name="T12" fmla="*/ 1992298659 w 888"/>
                <a:gd name="T13" fmla="*/ 886861633 h 358"/>
                <a:gd name="T14" fmla="*/ 719626549 w 888"/>
                <a:gd name="T15" fmla="*/ 1189124803 h 3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8"/>
                <a:gd name="T25" fmla="*/ 0 h 358"/>
                <a:gd name="T26" fmla="*/ 888 w 888"/>
                <a:gd name="T27" fmla="*/ 358 h 3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8" h="358">
                  <a:moveTo>
                    <a:pt x="216" y="358"/>
                  </a:moveTo>
                  <a:cubicBezTo>
                    <a:pt x="142" y="358"/>
                    <a:pt x="70" y="345"/>
                    <a:pt x="0" y="320"/>
                  </a:cubicBezTo>
                  <a:cubicBezTo>
                    <a:pt x="13" y="287"/>
                    <a:pt x="13" y="287"/>
                    <a:pt x="13" y="287"/>
                  </a:cubicBezTo>
                  <a:cubicBezTo>
                    <a:pt x="78" y="310"/>
                    <a:pt x="146" y="322"/>
                    <a:pt x="216" y="322"/>
                  </a:cubicBezTo>
                  <a:cubicBezTo>
                    <a:pt x="472" y="322"/>
                    <a:pt x="706" y="205"/>
                    <a:pt x="859" y="0"/>
                  </a:cubicBezTo>
                  <a:cubicBezTo>
                    <a:pt x="888" y="22"/>
                    <a:pt x="888" y="22"/>
                    <a:pt x="888" y="22"/>
                  </a:cubicBezTo>
                  <a:cubicBezTo>
                    <a:pt x="812" y="124"/>
                    <a:pt x="711" y="209"/>
                    <a:pt x="598" y="267"/>
                  </a:cubicBezTo>
                  <a:cubicBezTo>
                    <a:pt x="479" y="327"/>
                    <a:pt x="351" y="358"/>
                    <a:pt x="216" y="358"/>
                  </a:cubicBez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2668587" y="1227137"/>
              <a:ext cx="274638" cy="717550"/>
            </a:xfrm>
            <a:custGeom>
              <a:avLst/>
              <a:gdLst>
                <a:gd name="T0" fmla="*/ 382158736 w 150"/>
                <a:gd name="T1" fmla="*/ 1310122193 h 393"/>
                <a:gd name="T2" fmla="*/ 0 w 150"/>
                <a:gd name="T3" fmla="*/ 56671840 h 393"/>
                <a:gd name="T4" fmla="*/ 107271757 w 150"/>
                <a:gd name="T5" fmla="*/ 0 h 393"/>
                <a:gd name="T6" fmla="*/ 502840231 w 150"/>
                <a:gd name="T7" fmla="*/ 1296788183 h 393"/>
                <a:gd name="T8" fmla="*/ 382158736 w 150"/>
                <a:gd name="T9" fmla="*/ 1310122193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393"/>
                <a:gd name="T17" fmla="*/ 150 w 150"/>
                <a:gd name="T18" fmla="*/ 393 h 3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393">
                  <a:moveTo>
                    <a:pt x="114" y="393"/>
                  </a:moveTo>
                  <a:cubicBezTo>
                    <a:pt x="100" y="261"/>
                    <a:pt x="61" y="135"/>
                    <a:pt x="0" y="17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95" y="122"/>
                    <a:pt x="135" y="253"/>
                    <a:pt x="150" y="389"/>
                  </a:cubicBezTo>
                  <a:lnTo>
                    <a:pt x="114" y="393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pic>
          <p:nvPicPr>
            <p:cNvPr id="10" name="Group 5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5111" y="507"/>
              <a:ext cx="987552" cy="37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744537" y="1230312"/>
              <a:ext cx="925513" cy="925512"/>
            </a:xfrm>
            <a:custGeom>
              <a:avLst/>
              <a:gdLst>
                <a:gd name="T0" fmla="*/ 843082128 w 507"/>
                <a:gd name="T1" fmla="*/ 1689492085 h 507"/>
                <a:gd name="T2" fmla="*/ 0 w 507"/>
                <a:gd name="T3" fmla="*/ 843079391 h 507"/>
                <a:gd name="T4" fmla="*/ 843082128 w 507"/>
                <a:gd name="T5" fmla="*/ 0 h 507"/>
                <a:gd name="T6" fmla="*/ 1689495736 w 507"/>
                <a:gd name="T7" fmla="*/ 843079391 h 507"/>
                <a:gd name="T8" fmla="*/ 843082128 w 507"/>
                <a:gd name="T9" fmla="*/ 1689492085 h 507"/>
                <a:gd name="T10" fmla="*/ 843082128 w 507"/>
                <a:gd name="T11" fmla="*/ 133293833 h 507"/>
                <a:gd name="T12" fmla="*/ 133293977 w 507"/>
                <a:gd name="T13" fmla="*/ 843079391 h 507"/>
                <a:gd name="T14" fmla="*/ 843082128 w 507"/>
                <a:gd name="T15" fmla="*/ 1556198309 h 507"/>
                <a:gd name="T16" fmla="*/ 1556201816 w 507"/>
                <a:gd name="T17" fmla="*/ 843079391 h 507"/>
                <a:gd name="T18" fmla="*/ 843082128 w 507"/>
                <a:gd name="T19" fmla="*/ 133293833 h 5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7"/>
                <a:gd name="T31" fmla="*/ 0 h 507"/>
                <a:gd name="T32" fmla="*/ 507 w 507"/>
                <a:gd name="T33" fmla="*/ 507 h 5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7" h="507">
                  <a:moveTo>
                    <a:pt x="253" y="507"/>
                  </a:moveTo>
                  <a:cubicBezTo>
                    <a:pt x="113" y="507"/>
                    <a:pt x="0" y="393"/>
                    <a:pt x="0" y="253"/>
                  </a:cubicBezTo>
                  <a:cubicBezTo>
                    <a:pt x="0" y="114"/>
                    <a:pt x="113" y="0"/>
                    <a:pt x="253" y="0"/>
                  </a:cubicBezTo>
                  <a:cubicBezTo>
                    <a:pt x="393" y="0"/>
                    <a:pt x="507" y="114"/>
                    <a:pt x="507" y="253"/>
                  </a:cubicBezTo>
                  <a:cubicBezTo>
                    <a:pt x="507" y="393"/>
                    <a:pt x="393" y="507"/>
                    <a:pt x="253" y="507"/>
                  </a:cubicBezTo>
                  <a:close/>
                  <a:moveTo>
                    <a:pt x="253" y="40"/>
                  </a:moveTo>
                  <a:cubicBezTo>
                    <a:pt x="136" y="40"/>
                    <a:pt x="40" y="136"/>
                    <a:pt x="40" y="253"/>
                  </a:cubicBezTo>
                  <a:cubicBezTo>
                    <a:pt x="40" y="371"/>
                    <a:pt x="136" y="467"/>
                    <a:pt x="253" y="467"/>
                  </a:cubicBezTo>
                  <a:cubicBezTo>
                    <a:pt x="371" y="467"/>
                    <a:pt x="467" y="371"/>
                    <a:pt x="467" y="253"/>
                  </a:cubicBezTo>
                  <a:cubicBezTo>
                    <a:pt x="467" y="136"/>
                    <a:pt x="371" y="40"/>
                    <a:pt x="253" y="40"/>
                  </a:cubicBez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0" y="2681287"/>
              <a:ext cx="1173163" cy="1173162"/>
            </a:xfrm>
            <a:custGeom>
              <a:avLst/>
              <a:gdLst>
                <a:gd name="T0" fmla="*/ 1071891532 w 643"/>
                <a:gd name="T1" fmla="*/ 2140449677 h 643"/>
                <a:gd name="T2" fmla="*/ 0 w 643"/>
                <a:gd name="T3" fmla="*/ 1068560883 h 643"/>
                <a:gd name="T4" fmla="*/ 1071891532 w 643"/>
                <a:gd name="T5" fmla="*/ 0 h 643"/>
                <a:gd name="T6" fmla="*/ 2140453326 w 643"/>
                <a:gd name="T7" fmla="*/ 1068560883 h 643"/>
                <a:gd name="T8" fmla="*/ 1071891532 w 643"/>
                <a:gd name="T9" fmla="*/ 2140449677 h 643"/>
                <a:gd name="T10" fmla="*/ 1071891532 w 643"/>
                <a:gd name="T11" fmla="*/ 133154806 h 643"/>
                <a:gd name="T12" fmla="*/ 133154919 w 643"/>
                <a:gd name="T13" fmla="*/ 1068560883 h 643"/>
                <a:gd name="T14" fmla="*/ 1071891532 w 643"/>
                <a:gd name="T15" fmla="*/ 2007294928 h 643"/>
                <a:gd name="T16" fmla="*/ 2007298464 w 643"/>
                <a:gd name="T17" fmla="*/ 1068560883 h 643"/>
                <a:gd name="T18" fmla="*/ 1071891532 w 643"/>
                <a:gd name="T19" fmla="*/ 133154806 h 6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3"/>
                <a:gd name="T31" fmla="*/ 0 h 643"/>
                <a:gd name="T32" fmla="*/ 643 w 643"/>
                <a:gd name="T33" fmla="*/ 643 h 6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3" h="643">
                  <a:moveTo>
                    <a:pt x="322" y="643"/>
                  </a:moveTo>
                  <a:cubicBezTo>
                    <a:pt x="145" y="643"/>
                    <a:pt x="0" y="498"/>
                    <a:pt x="0" y="321"/>
                  </a:cubicBezTo>
                  <a:cubicBezTo>
                    <a:pt x="0" y="144"/>
                    <a:pt x="145" y="0"/>
                    <a:pt x="322" y="0"/>
                  </a:cubicBezTo>
                  <a:cubicBezTo>
                    <a:pt x="499" y="0"/>
                    <a:pt x="643" y="144"/>
                    <a:pt x="643" y="321"/>
                  </a:cubicBezTo>
                  <a:cubicBezTo>
                    <a:pt x="643" y="498"/>
                    <a:pt x="499" y="643"/>
                    <a:pt x="322" y="643"/>
                  </a:cubicBezTo>
                  <a:close/>
                  <a:moveTo>
                    <a:pt x="322" y="40"/>
                  </a:moveTo>
                  <a:cubicBezTo>
                    <a:pt x="167" y="40"/>
                    <a:pt x="40" y="166"/>
                    <a:pt x="40" y="321"/>
                  </a:cubicBezTo>
                  <a:cubicBezTo>
                    <a:pt x="40" y="476"/>
                    <a:pt x="167" y="603"/>
                    <a:pt x="322" y="603"/>
                  </a:cubicBezTo>
                  <a:cubicBezTo>
                    <a:pt x="477" y="603"/>
                    <a:pt x="603" y="476"/>
                    <a:pt x="603" y="321"/>
                  </a:cubicBezTo>
                  <a:cubicBezTo>
                    <a:pt x="603" y="166"/>
                    <a:pt x="477" y="40"/>
                    <a:pt x="322" y="40"/>
                  </a:cubicBez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2236787" y="1901824"/>
              <a:ext cx="1246188" cy="1246187"/>
            </a:xfrm>
            <a:custGeom>
              <a:avLst/>
              <a:gdLst>
                <a:gd name="T0" fmla="*/ 1138548789 w 683"/>
                <a:gd name="T1" fmla="*/ 2147483647 h 683"/>
                <a:gd name="T2" fmla="*/ 0 w 683"/>
                <a:gd name="T3" fmla="*/ 1135218021 h 683"/>
                <a:gd name="T4" fmla="*/ 1138548789 w 683"/>
                <a:gd name="T5" fmla="*/ 0 h 683"/>
                <a:gd name="T6" fmla="*/ 2147483647 w 683"/>
                <a:gd name="T7" fmla="*/ 1135218021 h 683"/>
                <a:gd name="T8" fmla="*/ 1138548789 w 683"/>
                <a:gd name="T9" fmla="*/ 2147483647 h 683"/>
                <a:gd name="T10" fmla="*/ 1138548789 w 683"/>
                <a:gd name="T11" fmla="*/ 133163210 h 683"/>
                <a:gd name="T12" fmla="*/ 133163317 w 683"/>
                <a:gd name="T13" fmla="*/ 1135218021 h 683"/>
                <a:gd name="T14" fmla="*/ 1138548789 w 683"/>
                <a:gd name="T15" fmla="*/ 2140602743 h 683"/>
                <a:gd name="T16" fmla="*/ 2140606286 w 683"/>
                <a:gd name="T17" fmla="*/ 1135218021 h 683"/>
                <a:gd name="T18" fmla="*/ 1138548789 w 683"/>
                <a:gd name="T19" fmla="*/ 133163210 h 6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3"/>
                <a:gd name="T31" fmla="*/ 0 h 683"/>
                <a:gd name="T32" fmla="*/ 683 w 683"/>
                <a:gd name="T33" fmla="*/ 683 h 6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3" h="683">
                  <a:moveTo>
                    <a:pt x="342" y="683"/>
                  </a:moveTo>
                  <a:cubicBezTo>
                    <a:pt x="154" y="683"/>
                    <a:pt x="0" y="530"/>
                    <a:pt x="0" y="341"/>
                  </a:cubicBezTo>
                  <a:cubicBezTo>
                    <a:pt x="0" y="153"/>
                    <a:pt x="154" y="0"/>
                    <a:pt x="342" y="0"/>
                  </a:cubicBezTo>
                  <a:cubicBezTo>
                    <a:pt x="530" y="0"/>
                    <a:pt x="683" y="153"/>
                    <a:pt x="683" y="341"/>
                  </a:cubicBezTo>
                  <a:cubicBezTo>
                    <a:pt x="683" y="530"/>
                    <a:pt x="530" y="683"/>
                    <a:pt x="342" y="683"/>
                  </a:cubicBezTo>
                  <a:close/>
                  <a:moveTo>
                    <a:pt x="342" y="40"/>
                  </a:moveTo>
                  <a:cubicBezTo>
                    <a:pt x="176" y="40"/>
                    <a:pt x="40" y="175"/>
                    <a:pt x="40" y="341"/>
                  </a:cubicBezTo>
                  <a:cubicBezTo>
                    <a:pt x="40" y="508"/>
                    <a:pt x="176" y="643"/>
                    <a:pt x="342" y="643"/>
                  </a:cubicBezTo>
                  <a:cubicBezTo>
                    <a:pt x="508" y="643"/>
                    <a:pt x="643" y="508"/>
                    <a:pt x="643" y="341"/>
                  </a:cubicBezTo>
                  <a:cubicBezTo>
                    <a:pt x="643" y="175"/>
                    <a:pt x="508" y="40"/>
                    <a:pt x="342" y="40"/>
                  </a:cubicBez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1590675" y="9524"/>
              <a:ext cx="1414463" cy="1412875"/>
            </a:xfrm>
            <a:custGeom>
              <a:avLst/>
              <a:gdLst>
                <a:gd name="T0" fmla="*/ 1292443258 w 775"/>
                <a:gd name="T1" fmla="*/ 2147483647 h 775"/>
                <a:gd name="T2" fmla="*/ 0 w 775"/>
                <a:gd name="T3" fmla="*/ 1286219466 h 775"/>
                <a:gd name="T4" fmla="*/ 1292443258 w 775"/>
                <a:gd name="T5" fmla="*/ 0 h 775"/>
                <a:gd name="T6" fmla="*/ 2147483647 w 775"/>
                <a:gd name="T7" fmla="*/ 1286219466 h 775"/>
                <a:gd name="T8" fmla="*/ 1292443258 w 775"/>
                <a:gd name="T9" fmla="*/ 2147483647 h 775"/>
                <a:gd name="T10" fmla="*/ 1292443258 w 775"/>
                <a:gd name="T11" fmla="*/ 146237131 h 775"/>
                <a:gd name="T12" fmla="*/ 146565754 w 775"/>
                <a:gd name="T13" fmla="*/ 1286219466 h 775"/>
                <a:gd name="T14" fmla="*/ 1292443258 w 775"/>
                <a:gd name="T15" fmla="*/ 2147483647 h 775"/>
                <a:gd name="T16" fmla="*/ 2147483647 w 775"/>
                <a:gd name="T17" fmla="*/ 1286219466 h 775"/>
                <a:gd name="T18" fmla="*/ 1292443258 w 775"/>
                <a:gd name="T19" fmla="*/ 146237131 h 7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5"/>
                <a:gd name="T31" fmla="*/ 0 h 775"/>
                <a:gd name="T32" fmla="*/ 775 w 775"/>
                <a:gd name="T33" fmla="*/ 775 h 7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5" h="775">
                  <a:moveTo>
                    <a:pt x="388" y="775"/>
                  </a:moveTo>
                  <a:cubicBezTo>
                    <a:pt x="174" y="775"/>
                    <a:pt x="0" y="601"/>
                    <a:pt x="0" y="387"/>
                  </a:cubicBezTo>
                  <a:cubicBezTo>
                    <a:pt x="0" y="174"/>
                    <a:pt x="174" y="0"/>
                    <a:pt x="388" y="0"/>
                  </a:cubicBezTo>
                  <a:cubicBezTo>
                    <a:pt x="602" y="0"/>
                    <a:pt x="775" y="174"/>
                    <a:pt x="775" y="387"/>
                  </a:cubicBezTo>
                  <a:cubicBezTo>
                    <a:pt x="775" y="601"/>
                    <a:pt x="602" y="775"/>
                    <a:pt x="388" y="775"/>
                  </a:cubicBezTo>
                  <a:close/>
                  <a:moveTo>
                    <a:pt x="388" y="44"/>
                  </a:moveTo>
                  <a:cubicBezTo>
                    <a:pt x="199" y="44"/>
                    <a:pt x="44" y="198"/>
                    <a:pt x="44" y="387"/>
                  </a:cubicBezTo>
                  <a:cubicBezTo>
                    <a:pt x="44" y="577"/>
                    <a:pt x="199" y="731"/>
                    <a:pt x="388" y="731"/>
                  </a:cubicBezTo>
                  <a:cubicBezTo>
                    <a:pt x="577" y="731"/>
                    <a:pt x="731" y="577"/>
                    <a:pt x="731" y="387"/>
                  </a:cubicBezTo>
                  <a:cubicBezTo>
                    <a:pt x="731" y="198"/>
                    <a:pt x="577" y="44"/>
                    <a:pt x="388" y="44"/>
                  </a:cubicBez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pic>
          <p:nvPicPr>
            <p:cNvPr id="16" name="Group 6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1143" y="1481835"/>
              <a:ext cx="371856" cy="37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Group 6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527" y="2987547"/>
              <a:ext cx="499872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Group 70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24391" y="2292603"/>
              <a:ext cx="469392" cy="469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Group 73"/>
            <p:cNvPicPr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039175" y="555243"/>
              <a:ext cx="518160" cy="384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76"/>
          <p:cNvSpPr txBox="1">
            <a:spLocks noChangeArrowheads="1"/>
          </p:cNvSpPr>
          <p:nvPr/>
        </p:nvSpPr>
        <p:spPr bwMode="auto">
          <a:xfrm>
            <a:off x="7726363" y="2328863"/>
            <a:ext cx="10054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媒体回报</a:t>
            </a:r>
            <a:endParaRPr lang="id-ID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Rectangle 77"/>
          <p:cNvSpPr>
            <a:spLocks noChangeArrowheads="1"/>
          </p:cNvSpPr>
          <p:nvPr/>
        </p:nvSpPr>
        <p:spPr bwMode="auto">
          <a:xfrm>
            <a:off x="7864794" y="2602081"/>
            <a:ext cx="404162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14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网络媒体</a:t>
            </a:r>
            <a:r>
              <a:rPr lang="zh-CN" altLang="en-US" sz="14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：活动期间极柔官方公众号定期推送赞助商提供文案；</a:t>
            </a:r>
            <a:endParaRPr lang="zh-CN" altLang="zh-CN" sz="1400" dirty="0">
              <a:solidFill>
                <a:schemeClr val="bg1"/>
              </a:solidFill>
              <a:latin typeface="方正兰亭超细黑简体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zh-CN" sz="14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视频媒体</a:t>
            </a:r>
            <a:r>
              <a:rPr lang="en-US" altLang="zh-CN" sz="14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 </a:t>
            </a:r>
            <a:endParaRPr lang="zh-CN" altLang="zh-CN" sz="1400" dirty="0">
              <a:solidFill>
                <a:schemeClr val="bg1"/>
              </a:solidFill>
              <a:latin typeface="方正兰亭超细黑简体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zh-CN" sz="14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活动期间所有视频（宣传片、选手介绍片、比赛集锦），片尾将出字幕鸣谢；</a:t>
            </a:r>
          </a:p>
        </p:txBody>
      </p:sp>
      <p:sp>
        <p:nvSpPr>
          <p:cNvPr id="24" name="TextBox 78"/>
          <p:cNvSpPr txBox="1">
            <a:spLocks noChangeArrowheads="1"/>
          </p:cNvSpPr>
          <p:nvPr/>
        </p:nvSpPr>
        <p:spPr bwMode="auto">
          <a:xfrm>
            <a:off x="2152651" y="3012340"/>
            <a:ext cx="10054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名誉回报</a:t>
            </a:r>
            <a:endParaRPr lang="id-ID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Rectangle 79"/>
          <p:cNvSpPr>
            <a:spLocks noChangeArrowheads="1"/>
          </p:cNvSpPr>
          <p:nvPr/>
        </p:nvSpPr>
        <p:spPr bwMode="auto">
          <a:xfrm>
            <a:off x="865823" y="3463855"/>
            <a:ext cx="4341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赞助企业领导出席活动现场、颁奖盛典、训练营活动</a:t>
            </a:r>
            <a:endParaRPr lang="id-ID" altLang="en-US" sz="1400" dirty="0">
              <a:solidFill>
                <a:schemeClr val="bg1"/>
              </a:solidFill>
              <a:latin typeface="微软雅黑" pitchFamily="34" charset="-122"/>
              <a:ea typeface="方正兰亭超细黑简体" panose="02000000000000000000"/>
            </a:endParaRPr>
          </a:p>
        </p:txBody>
      </p:sp>
      <p:sp>
        <p:nvSpPr>
          <p:cNvPr id="27" name="TextBox 80"/>
          <p:cNvSpPr txBox="1">
            <a:spLocks noChangeArrowheads="1"/>
          </p:cNvSpPr>
          <p:nvPr/>
        </p:nvSpPr>
        <p:spPr bwMode="auto">
          <a:xfrm>
            <a:off x="8015288" y="4897561"/>
            <a:ext cx="10054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1600" b="1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现场回报</a:t>
            </a:r>
            <a:endParaRPr lang="zh-CN" altLang="zh-CN" sz="1600" dirty="0">
              <a:solidFill>
                <a:schemeClr val="bg1"/>
              </a:solidFill>
              <a:latin typeface="方正兰亭超细黑简体"/>
              <a:ea typeface="微软雅黑" panose="020B0503020204020204" pitchFamily="34" charset="-122"/>
            </a:endParaRPr>
          </a:p>
        </p:txBody>
      </p:sp>
      <p:sp>
        <p:nvSpPr>
          <p:cNvPr id="28" name="Rectangle 81"/>
          <p:cNvSpPr>
            <a:spLocks noChangeArrowheads="1"/>
          </p:cNvSpPr>
          <p:nvPr/>
        </p:nvSpPr>
        <p:spPr bwMode="auto">
          <a:xfrm>
            <a:off x="8015288" y="5260555"/>
            <a:ext cx="3338512" cy="58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zh-CN" altLang="zh-CN" sz="14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赞助</a:t>
            </a:r>
            <a:r>
              <a:rPr lang="zh-CN" altLang="en-US" sz="14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商</a:t>
            </a:r>
            <a:r>
              <a:rPr lang="zh-CN" altLang="zh-CN" sz="14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参加现场活动，安排贵宾席就座；</a:t>
            </a:r>
          </a:p>
          <a:p>
            <a:pPr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活动</a:t>
            </a:r>
            <a:r>
              <a:rPr lang="zh-CN" altLang="zh-CN" sz="14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现场印刷品出现</a:t>
            </a:r>
            <a:r>
              <a:rPr lang="zh-CN" altLang="en-US" sz="14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赞助商</a:t>
            </a:r>
            <a:r>
              <a:rPr lang="zh-CN" altLang="zh-CN" sz="14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名称和</a:t>
            </a:r>
            <a:r>
              <a:rPr lang="en-US" altLang="zh-CN" sz="14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logo</a:t>
            </a:r>
            <a:r>
              <a:rPr lang="zh-CN" altLang="zh-CN" sz="14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0" name="TextBox 82"/>
          <p:cNvSpPr txBox="1">
            <a:spLocks noChangeArrowheads="1"/>
          </p:cNvSpPr>
          <p:nvPr/>
        </p:nvSpPr>
        <p:spPr bwMode="auto">
          <a:xfrm>
            <a:off x="2152651" y="4696732"/>
            <a:ext cx="10054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其他服务</a:t>
            </a:r>
            <a:endParaRPr lang="zh-CN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83"/>
          <p:cNvSpPr>
            <a:spLocks noChangeArrowheads="1"/>
          </p:cNvSpPr>
          <p:nvPr/>
        </p:nvSpPr>
        <p:spPr bwMode="auto">
          <a:xfrm>
            <a:off x="865823" y="5071178"/>
            <a:ext cx="35696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活动结束后，组委会制作本次活动的纪念光盘，并在随光盘附赠的印刷品中提及企业名称和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grpSp>
        <p:nvGrpSpPr>
          <p:cNvPr id="32" name="组合 47"/>
          <p:cNvGrpSpPr>
            <a:grpSpLocks/>
          </p:cNvGrpSpPr>
          <p:nvPr/>
        </p:nvGrpSpPr>
        <p:grpSpPr bwMode="auto">
          <a:xfrm>
            <a:off x="2450667" y="656901"/>
            <a:ext cx="2912977" cy="1394321"/>
            <a:chOff x="-1074029" y="-233611"/>
            <a:chExt cx="2909874" cy="1393925"/>
          </a:xfrm>
        </p:grpSpPr>
        <p:sp>
          <p:nvSpPr>
            <p:cNvPr id="33" name="TextBox 86"/>
            <p:cNvSpPr txBox="1">
              <a:spLocks noChangeArrowheads="1"/>
            </p:cNvSpPr>
            <p:nvPr/>
          </p:nvSpPr>
          <p:spPr bwMode="auto">
            <a:xfrm>
              <a:off x="-1074029" y="268016"/>
              <a:ext cx="2909874" cy="892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合作伙伴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&amp;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友情赞助</a:t>
              </a:r>
              <a:endPara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赞助金额：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RMB2</a:t>
              </a:r>
              <a:r>
                <a:rPr lang="zh-CN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</a:p>
            <a:p>
              <a:pPr algn="ctr">
                <a:lnSpc>
                  <a:spcPts val="2400"/>
                </a:lnSpc>
                <a:buFont typeface="Arial" panose="020B0604020202020204" pitchFamily="34" charset="0"/>
                <a:buNone/>
              </a:pPr>
              <a:r>
                <a:rPr lang="zh-CN" altLang="zh-CN" sz="1600" dirty="0">
                  <a:solidFill>
                    <a:schemeClr val="bg1"/>
                  </a:solidFill>
                  <a:latin typeface="方正兰亭超细黑简体"/>
                  <a:ea typeface="微软雅黑" panose="020B0503020204020204" pitchFamily="34" charset="-122"/>
                </a:rPr>
                <a:t>回报方式</a:t>
              </a:r>
              <a:r>
                <a:rPr lang="zh-CN" altLang="en-US" sz="1600" dirty="0">
                  <a:solidFill>
                    <a:schemeClr val="bg1"/>
                  </a:solidFill>
                  <a:latin typeface="方正兰亭超细黑简体"/>
                  <a:ea typeface="微软雅黑" panose="020B0503020204020204" pitchFamily="34" charset="-122"/>
                </a:rPr>
                <a:t>：四大回报详见下述</a:t>
              </a:r>
              <a:r>
                <a:rPr lang="en-US" altLang="zh-CN" sz="1600" dirty="0">
                  <a:solidFill>
                    <a:schemeClr val="bg1"/>
                  </a:solidFill>
                  <a:latin typeface="方正兰亭超细黑简体"/>
                  <a:ea typeface="微软雅黑" panose="020B0503020204020204" pitchFamily="34" charset="-122"/>
                </a:rPr>
                <a:t> </a:t>
              </a:r>
              <a:endParaRPr lang="zh-CN" altLang="zh-CN" sz="1600" dirty="0">
                <a:solidFill>
                  <a:schemeClr val="bg1"/>
                </a:solidFill>
                <a:latin typeface="方正兰亭超细黑简体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270166" y="-233611"/>
              <a:ext cx="465072" cy="427107"/>
            </a:xfrm>
            <a:custGeom>
              <a:avLst/>
              <a:gdLst>
                <a:gd name="T0" fmla="*/ 2147483647 w 62"/>
                <a:gd name="T1" fmla="*/ 168437527 h 57"/>
                <a:gd name="T2" fmla="*/ 1406685398 w 62"/>
                <a:gd name="T3" fmla="*/ 224583349 h 57"/>
                <a:gd name="T4" fmla="*/ 225072348 w 62"/>
                <a:gd name="T5" fmla="*/ 449174192 h 57"/>
                <a:gd name="T6" fmla="*/ 56266212 w 62"/>
                <a:gd name="T7" fmla="*/ 449174192 h 57"/>
                <a:gd name="T8" fmla="*/ 56266212 w 62"/>
                <a:gd name="T9" fmla="*/ 617611777 h 57"/>
                <a:gd name="T10" fmla="*/ 1575491490 w 62"/>
                <a:gd name="T11" fmla="*/ 2147483647 h 57"/>
                <a:gd name="T12" fmla="*/ 1688023884 w 62"/>
                <a:gd name="T13" fmla="*/ 2147483647 h 57"/>
                <a:gd name="T14" fmla="*/ 1800556278 w 62"/>
                <a:gd name="T15" fmla="*/ 2147483647 h 57"/>
                <a:gd name="T16" fmla="*/ 1800556278 w 62"/>
                <a:gd name="T17" fmla="*/ 2147483647 h 57"/>
                <a:gd name="T18" fmla="*/ 1125346912 w 62"/>
                <a:gd name="T19" fmla="*/ 1852835097 h 57"/>
                <a:gd name="T20" fmla="*/ 2147483647 w 62"/>
                <a:gd name="T21" fmla="*/ 1684397629 h 57"/>
                <a:gd name="T22" fmla="*/ 2147483647 w 62"/>
                <a:gd name="T23" fmla="*/ 1572105983 h 57"/>
                <a:gd name="T24" fmla="*/ 2147483647 w 62"/>
                <a:gd name="T25" fmla="*/ 16843752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57"/>
                <a:gd name="T41" fmla="*/ 62 w 62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57">
                  <a:moveTo>
                    <a:pt x="46" y="3"/>
                  </a:moveTo>
                  <a:cubicBezTo>
                    <a:pt x="46" y="3"/>
                    <a:pt x="36" y="8"/>
                    <a:pt x="25" y="4"/>
                  </a:cubicBezTo>
                  <a:cubicBezTo>
                    <a:pt x="14" y="0"/>
                    <a:pt x="9" y="2"/>
                    <a:pt x="4" y="8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0" y="8"/>
                    <a:pt x="0" y="10"/>
                    <a:pt x="1" y="11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7"/>
                    <a:pt x="29" y="57"/>
                    <a:pt x="30" y="57"/>
                  </a:cubicBezTo>
                  <a:cubicBezTo>
                    <a:pt x="31" y="57"/>
                    <a:pt x="31" y="57"/>
                    <a:pt x="32" y="57"/>
                  </a:cubicBezTo>
                  <a:cubicBezTo>
                    <a:pt x="33" y="56"/>
                    <a:pt x="33" y="54"/>
                    <a:pt x="32" y="5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5" y="27"/>
                    <a:pt x="30" y="26"/>
                    <a:pt x="41" y="30"/>
                  </a:cubicBezTo>
                  <a:cubicBezTo>
                    <a:pt x="52" y="33"/>
                    <a:pt x="62" y="28"/>
                    <a:pt x="62" y="28"/>
                  </a:cubicBezTo>
                  <a:lnTo>
                    <a:pt x="46" y="3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174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0" y="0"/>
            <a:ext cx="12192000" cy="686525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714" b="29144"/>
          <a:stretch/>
        </p:blipFill>
        <p:spPr>
          <a:xfrm>
            <a:off x="0" y="0"/>
            <a:ext cx="12192000" cy="343988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3429000"/>
            <a:ext cx="12192000" cy="343625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370285" y="2823028"/>
            <a:ext cx="1451429" cy="1451429"/>
          </a:xfrm>
          <a:prstGeom prst="ellipse">
            <a:avLst/>
          </a:prstGeom>
          <a:solidFill>
            <a:srgbClr val="04D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90519" y="3200792"/>
            <a:ext cx="1410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END</a:t>
            </a:r>
            <a:endParaRPr lang="zh-CN" altLang="en-US" sz="40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2655" y="4583336"/>
            <a:ext cx="4392326" cy="530225"/>
            <a:chOff x="3985225" y="4583336"/>
            <a:chExt cx="4392326" cy="530225"/>
          </a:xfrm>
        </p:grpSpPr>
        <p:sp>
          <p:nvSpPr>
            <p:cNvPr id="123" name="Freeform 65"/>
            <p:cNvSpPr>
              <a:spLocks noEditPoints="1"/>
            </p:cNvSpPr>
            <p:nvPr/>
          </p:nvSpPr>
          <p:spPr bwMode="auto">
            <a:xfrm>
              <a:off x="3985225" y="4583336"/>
              <a:ext cx="531813" cy="530225"/>
            </a:xfrm>
            <a:custGeom>
              <a:avLst/>
              <a:gdLst>
                <a:gd name="T0" fmla="*/ 93 w 186"/>
                <a:gd name="T1" fmla="*/ 89 h 185"/>
                <a:gd name="T2" fmla="*/ 93 w 186"/>
                <a:gd name="T3" fmla="*/ 57 h 185"/>
                <a:gd name="T4" fmla="*/ 101 w 186"/>
                <a:gd name="T5" fmla="*/ 73 h 185"/>
                <a:gd name="T6" fmla="*/ 85 w 186"/>
                <a:gd name="T7" fmla="*/ 73 h 185"/>
                <a:gd name="T8" fmla="*/ 101 w 186"/>
                <a:gd name="T9" fmla="*/ 73 h 185"/>
                <a:gd name="T10" fmla="*/ 103 w 186"/>
                <a:gd name="T11" fmla="*/ 4 h 185"/>
                <a:gd name="T12" fmla="*/ 53 w 186"/>
                <a:gd name="T13" fmla="*/ 37 h 185"/>
                <a:gd name="T14" fmla="*/ 45 w 186"/>
                <a:gd name="T15" fmla="*/ 25 h 185"/>
                <a:gd name="T16" fmla="*/ 21 w 186"/>
                <a:gd name="T17" fmla="*/ 33 h 185"/>
                <a:gd name="T18" fmla="*/ 5 w 186"/>
                <a:gd name="T19" fmla="*/ 84 h 185"/>
                <a:gd name="T20" fmla="*/ 17 w 186"/>
                <a:gd name="T21" fmla="*/ 104 h 185"/>
                <a:gd name="T22" fmla="*/ 33 w 186"/>
                <a:gd name="T23" fmla="*/ 185 h 185"/>
                <a:gd name="T24" fmla="*/ 81 w 186"/>
                <a:gd name="T25" fmla="*/ 177 h 185"/>
                <a:gd name="T26" fmla="*/ 85 w 186"/>
                <a:gd name="T27" fmla="*/ 137 h 185"/>
                <a:gd name="T28" fmla="*/ 105 w 186"/>
                <a:gd name="T29" fmla="*/ 141 h 185"/>
                <a:gd name="T30" fmla="*/ 113 w 186"/>
                <a:gd name="T31" fmla="*/ 185 h 185"/>
                <a:gd name="T32" fmla="*/ 169 w 186"/>
                <a:gd name="T33" fmla="*/ 169 h 185"/>
                <a:gd name="T34" fmla="*/ 173 w 186"/>
                <a:gd name="T35" fmla="*/ 105 h 185"/>
                <a:gd name="T36" fmla="*/ 182 w 186"/>
                <a:gd name="T37" fmla="*/ 85 h 185"/>
                <a:gd name="T38" fmla="*/ 33 w 186"/>
                <a:gd name="T39" fmla="*/ 33 h 185"/>
                <a:gd name="T40" fmla="*/ 45 w 186"/>
                <a:gd name="T41" fmla="*/ 37 h 185"/>
                <a:gd name="T42" fmla="*/ 29 w 186"/>
                <a:gd name="T43" fmla="*/ 60 h 185"/>
                <a:gd name="T44" fmla="*/ 161 w 186"/>
                <a:gd name="T45" fmla="*/ 169 h 185"/>
                <a:gd name="T46" fmla="*/ 117 w 186"/>
                <a:gd name="T47" fmla="*/ 177 h 185"/>
                <a:gd name="T48" fmla="*/ 113 w 186"/>
                <a:gd name="T49" fmla="*/ 137 h 185"/>
                <a:gd name="T50" fmla="*/ 81 w 186"/>
                <a:gd name="T51" fmla="*/ 129 h 185"/>
                <a:gd name="T52" fmla="*/ 73 w 186"/>
                <a:gd name="T53" fmla="*/ 173 h 185"/>
                <a:gd name="T54" fmla="*/ 33 w 186"/>
                <a:gd name="T55" fmla="*/ 177 h 185"/>
                <a:gd name="T56" fmla="*/ 25 w 186"/>
                <a:gd name="T57" fmla="*/ 98 h 185"/>
                <a:gd name="T58" fmla="*/ 161 w 186"/>
                <a:gd name="T59" fmla="*/ 98 h 185"/>
                <a:gd name="T60" fmla="*/ 176 w 186"/>
                <a:gd name="T61" fmla="*/ 96 h 185"/>
                <a:gd name="T62" fmla="*/ 170 w 186"/>
                <a:gd name="T63" fmla="*/ 96 h 185"/>
                <a:gd name="T64" fmla="*/ 169 w 186"/>
                <a:gd name="T65" fmla="*/ 93 h 185"/>
                <a:gd name="T66" fmla="*/ 95 w 186"/>
                <a:gd name="T67" fmla="*/ 19 h 185"/>
                <a:gd name="T68" fmla="*/ 17 w 186"/>
                <a:gd name="T69" fmla="*/ 93 h 185"/>
                <a:gd name="T70" fmla="*/ 16 w 186"/>
                <a:gd name="T71" fmla="*/ 96 h 185"/>
                <a:gd name="T72" fmla="*/ 10 w 186"/>
                <a:gd name="T73" fmla="*/ 96 h 185"/>
                <a:gd name="T74" fmla="*/ 92 w 186"/>
                <a:gd name="T75" fmla="*/ 10 h 185"/>
                <a:gd name="T76" fmla="*/ 98 w 186"/>
                <a:gd name="T77" fmla="*/ 10 h 185"/>
                <a:gd name="T78" fmla="*/ 177 w 186"/>
                <a:gd name="T79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6" h="185">
                  <a:moveTo>
                    <a:pt x="77" y="73"/>
                  </a:moveTo>
                  <a:cubicBezTo>
                    <a:pt x="77" y="82"/>
                    <a:pt x="84" y="89"/>
                    <a:pt x="93" y="89"/>
                  </a:cubicBezTo>
                  <a:cubicBezTo>
                    <a:pt x="102" y="89"/>
                    <a:pt x="109" y="82"/>
                    <a:pt x="109" y="73"/>
                  </a:cubicBezTo>
                  <a:cubicBezTo>
                    <a:pt x="109" y="64"/>
                    <a:pt x="102" y="57"/>
                    <a:pt x="93" y="57"/>
                  </a:cubicBezTo>
                  <a:cubicBezTo>
                    <a:pt x="84" y="57"/>
                    <a:pt x="77" y="64"/>
                    <a:pt x="77" y="73"/>
                  </a:cubicBezTo>
                  <a:close/>
                  <a:moveTo>
                    <a:pt x="101" y="73"/>
                  </a:moveTo>
                  <a:cubicBezTo>
                    <a:pt x="101" y="77"/>
                    <a:pt x="97" y="81"/>
                    <a:pt x="93" y="81"/>
                  </a:cubicBezTo>
                  <a:cubicBezTo>
                    <a:pt x="89" y="81"/>
                    <a:pt x="85" y="77"/>
                    <a:pt x="85" y="73"/>
                  </a:cubicBezTo>
                  <a:cubicBezTo>
                    <a:pt x="85" y="69"/>
                    <a:pt x="89" y="65"/>
                    <a:pt x="93" y="65"/>
                  </a:cubicBezTo>
                  <a:cubicBezTo>
                    <a:pt x="97" y="65"/>
                    <a:pt x="101" y="69"/>
                    <a:pt x="101" y="73"/>
                  </a:cubicBezTo>
                  <a:close/>
                  <a:moveTo>
                    <a:pt x="182" y="85"/>
                  </a:moveTo>
                  <a:cubicBezTo>
                    <a:pt x="103" y="4"/>
                    <a:pt x="103" y="4"/>
                    <a:pt x="103" y="4"/>
                  </a:cubicBezTo>
                  <a:cubicBezTo>
                    <a:pt x="99" y="0"/>
                    <a:pt x="91" y="0"/>
                    <a:pt x="86" y="4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29"/>
                    <a:pt x="49" y="25"/>
                    <a:pt x="45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5" y="25"/>
                    <a:pt x="21" y="29"/>
                    <a:pt x="21" y="33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0" y="89"/>
                    <a:pt x="0" y="96"/>
                    <a:pt x="4" y="101"/>
                  </a:cubicBezTo>
                  <a:cubicBezTo>
                    <a:pt x="8" y="105"/>
                    <a:pt x="13" y="106"/>
                    <a:pt x="17" y="104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7" y="178"/>
                    <a:pt x="24" y="185"/>
                    <a:pt x="33" y="185"/>
                  </a:cubicBezTo>
                  <a:cubicBezTo>
                    <a:pt x="73" y="185"/>
                    <a:pt x="73" y="185"/>
                    <a:pt x="73" y="185"/>
                  </a:cubicBezTo>
                  <a:cubicBezTo>
                    <a:pt x="77" y="185"/>
                    <a:pt x="81" y="181"/>
                    <a:pt x="81" y="177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81" y="139"/>
                    <a:pt x="83" y="137"/>
                    <a:pt x="85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3" y="137"/>
                    <a:pt x="105" y="139"/>
                    <a:pt x="105" y="141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5" y="181"/>
                    <a:pt x="109" y="185"/>
                    <a:pt x="113" y="185"/>
                  </a:cubicBezTo>
                  <a:cubicBezTo>
                    <a:pt x="153" y="185"/>
                    <a:pt x="153" y="185"/>
                    <a:pt x="153" y="185"/>
                  </a:cubicBezTo>
                  <a:cubicBezTo>
                    <a:pt x="162" y="185"/>
                    <a:pt x="169" y="178"/>
                    <a:pt x="169" y="169"/>
                  </a:cubicBezTo>
                  <a:cubicBezTo>
                    <a:pt x="169" y="104"/>
                    <a:pt x="169" y="104"/>
                    <a:pt x="169" y="104"/>
                  </a:cubicBezTo>
                  <a:cubicBezTo>
                    <a:pt x="170" y="105"/>
                    <a:pt x="172" y="105"/>
                    <a:pt x="173" y="105"/>
                  </a:cubicBezTo>
                  <a:cubicBezTo>
                    <a:pt x="176" y="105"/>
                    <a:pt x="179" y="104"/>
                    <a:pt x="182" y="102"/>
                  </a:cubicBezTo>
                  <a:cubicBezTo>
                    <a:pt x="186" y="97"/>
                    <a:pt x="186" y="89"/>
                    <a:pt x="182" y="85"/>
                  </a:cubicBezTo>
                  <a:close/>
                  <a:moveTo>
                    <a:pt x="29" y="37"/>
                  </a:moveTo>
                  <a:cubicBezTo>
                    <a:pt x="29" y="35"/>
                    <a:pt x="31" y="33"/>
                    <a:pt x="33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3" y="33"/>
                    <a:pt x="45" y="35"/>
                    <a:pt x="45" y="3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60"/>
                    <a:pt x="29" y="60"/>
                    <a:pt x="29" y="60"/>
                  </a:cubicBezTo>
                  <a:lnTo>
                    <a:pt x="29" y="37"/>
                  </a:lnTo>
                  <a:close/>
                  <a:moveTo>
                    <a:pt x="161" y="169"/>
                  </a:moveTo>
                  <a:cubicBezTo>
                    <a:pt x="161" y="173"/>
                    <a:pt x="157" y="177"/>
                    <a:pt x="153" y="177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15" y="177"/>
                    <a:pt x="113" y="175"/>
                    <a:pt x="113" y="173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3"/>
                    <a:pt x="109" y="129"/>
                    <a:pt x="105" y="129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77" y="129"/>
                    <a:pt x="73" y="133"/>
                    <a:pt x="73" y="137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5"/>
                    <a:pt x="71" y="177"/>
                    <a:pt x="69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29" y="177"/>
                    <a:pt x="25" y="173"/>
                    <a:pt x="25" y="169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161" y="98"/>
                    <a:pt x="161" y="98"/>
                    <a:pt x="161" y="98"/>
                  </a:cubicBezTo>
                  <a:lnTo>
                    <a:pt x="161" y="169"/>
                  </a:lnTo>
                  <a:close/>
                  <a:moveTo>
                    <a:pt x="176" y="96"/>
                  </a:moveTo>
                  <a:cubicBezTo>
                    <a:pt x="175" y="97"/>
                    <a:pt x="174" y="97"/>
                    <a:pt x="173" y="97"/>
                  </a:cubicBezTo>
                  <a:cubicBezTo>
                    <a:pt x="172" y="97"/>
                    <a:pt x="171" y="97"/>
                    <a:pt x="170" y="96"/>
                  </a:cubicBezTo>
                  <a:cubicBezTo>
                    <a:pt x="169" y="95"/>
                    <a:pt x="169" y="95"/>
                    <a:pt x="169" y="95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5" y="96"/>
                    <a:pt x="14" y="97"/>
                    <a:pt x="13" y="97"/>
                  </a:cubicBezTo>
                  <a:cubicBezTo>
                    <a:pt x="12" y="97"/>
                    <a:pt x="11" y="97"/>
                    <a:pt x="10" y="96"/>
                  </a:cubicBezTo>
                  <a:cubicBezTo>
                    <a:pt x="9" y="94"/>
                    <a:pt x="9" y="91"/>
                    <a:pt x="10" y="9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3" y="9"/>
                    <a:pt x="94" y="9"/>
                    <a:pt x="95" y="9"/>
                  </a:cubicBezTo>
                  <a:cubicBezTo>
                    <a:pt x="95" y="9"/>
                    <a:pt x="97" y="9"/>
                    <a:pt x="98" y="10"/>
                  </a:cubicBezTo>
                  <a:cubicBezTo>
                    <a:pt x="176" y="90"/>
                    <a:pt x="176" y="90"/>
                    <a:pt x="176" y="90"/>
                  </a:cubicBezTo>
                  <a:cubicBezTo>
                    <a:pt x="177" y="91"/>
                    <a:pt x="177" y="92"/>
                    <a:pt x="177" y="93"/>
                  </a:cubicBezTo>
                  <a:cubicBezTo>
                    <a:pt x="177" y="94"/>
                    <a:pt x="177" y="95"/>
                    <a:pt x="176" y="9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4" name="Freeform 18"/>
            <p:cNvSpPr>
              <a:spLocks noEditPoints="1"/>
            </p:cNvSpPr>
            <p:nvPr/>
          </p:nvSpPr>
          <p:spPr bwMode="auto">
            <a:xfrm>
              <a:off x="6561754" y="4592861"/>
              <a:ext cx="527050" cy="520700"/>
            </a:xfrm>
            <a:custGeom>
              <a:avLst/>
              <a:gdLst>
                <a:gd name="T0" fmla="*/ 161 w 184"/>
                <a:gd name="T1" fmla="*/ 0 h 182"/>
                <a:gd name="T2" fmla="*/ 87 w 184"/>
                <a:gd name="T3" fmla="*/ 0 h 182"/>
                <a:gd name="T4" fmla="*/ 64 w 184"/>
                <a:gd name="T5" fmla="*/ 23 h 182"/>
                <a:gd name="T6" fmla="*/ 64 w 184"/>
                <a:gd name="T7" fmla="*/ 73 h 182"/>
                <a:gd name="T8" fmla="*/ 87 w 184"/>
                <a:gd name="T9" fmla="*/ 96 h 182"/>
                <a:gd name="T10" fmla="*/ 94 w 184"/>
                <a:gd name="T11" fmla="*/ 96 h 182"/>
                <a:gd name="T12" fmla="*/ 102 w 184"/>
                <a:gd name="T13" fmla="*/ 126 h 182"/>
                <a:gd name="T14" fmla="*/ 139 w 184"/>
                <a:gd name="T15" fmla="*/ 96 h 182"/>
                <a:gd name="T16" fmla="*/ 161 w 184"/>
                <a:gd name="T17" fmla="*/ 96 h 182"/>
                <a:gd name="T18" fmla="*/ 184 w 184"/>
                <a:gd name="T19" fmla="*/ 73 h 182"/>
                <a:gd name="T20" fmla="*/ 184 w 184"/>
                <a:gd name="T21" fmla="*/ 23 h 182"/>
                <a:gd name="T22" fmla="*/ 161 w 184"/>
                <a:gd name="T23" fmla="*/ 0 h 182"/>
                <a:gd name="T24" fmla="*/ 176 w 184"/>
                <a:gd name="T25" fmla="*/ 73 h 182"/>
                <a:gd name="T26" fmla="*/ 161 w 184"/>
                <a:gd name="T27" fmla="*/ 88 h 182"/>
                <a:gd name="T28" fmla="*/ 136 w 184"/>
                <a:gd name="T29" fmla="*/ 88 h 182"/>
                <a:gd name="T30" fmla="*/ 107 w 184"/>
                <a:gd name="T31" fmla="*/ 113 h 182"/>
                <a:gd name="T32" fmla="*/ 101 w 184"/>
                <a:gd name="T33" fmla="*/ 88 h 182"/>
                <a:gd name="T34" fmla="*/ 87 w 184"/>
                <a:gd name="T35" fmla="*/ 88 h 182"/>
                <a:gd name="T36" fmla="*/ 72 w 184"/>
                <a:gd name="T37" fmla="*/ 73 h 182"/>
                <a:gd name="T38" fmla="*/ 72 w 184"/>
                <a:gd name="T39" fmla="*/ 23 h 182"/>
                <a:gd name="T40" fmla="*/ 87 w 184"/>
                <a:gd name="T41" fmla="*/ 8 h 182"/>
                <a:gd name="T42" fmla="*/ 161 w 184"/>
                <a:gd name="T43" fmla="*/ 8 h 182"/>
                <a:gd name="T44" fmla="*/ 176 w 184"/>
                <a:gd name="T45" fmla="*/ 23 h 182"/>
                <a:gd name="T46" fmla="*/ 176 w 184"/>
                <a:gd name="T47" fmla="*/ 73 h 182"/>
                <a:gd name="T48" fmla="*/ 112 w 184"/>
                <a:gd name="T49" fmla="*/ 129 h 182"/>
                <a:gd name="T50" fmla="*/ 97 w 184"/>
                <a:gd name="T51" fmla="*/ 144 h 182"/>
                <a:gd name="T52" fmla="*/ 72 w 184"/>
                <a:gd name="T53" fmla="*/ 144 h 182"/>
                <a:gd name="T54" fmla="*/ 43 w 184"/>
                <a:gd name="T55" fmla="*/ 169 h 182"/>
                <a:gd name="T56" fmla="*/ 37 w 184"/>
                <a:gd name="T57" fmla="*/ 144 h 182"/>
                <a:gd name="T58" fmla="*/ 23 w 184"/>
                <a:gd name="T59" fmla="*/ 144 h 182"/>
                <a:gd name="T60" fmla="*/ 8 w 184"/>
                <a:gd name="T61" fmla="*/ 129 h 182"/>
                <a:gd name="T62" fmla="*/ 8 w 184"/>
                <a:gd name="T63" fmla="*/ 79 h 182"/>
                <a:gd name="T64" fmla="*/ 23 w 184"/>
                <a:gd name="T65" fmla="*/ 64 h 182"/>
                <a:gd name="T66" fmla="*/ 56 w 184"/>
                <a:gd name="T67" fmla="*/ 64 h 182"/>
                <a:gd name="T68" fmla="*/ 56 w 184"/>
                <a:gd name="T69" fmla="*/ 56 h 182"/>
                <a:gd name="T70" fmla="*/ 23 w 184"/>
                <a:gd name="T71" fmla="*/ 56 h 182"/>
                <a:gd name="T72" fmla="*/ 0 w 184"/>
                <a:gd name="T73" fmla="*/ 79 h 182"/>
                <a:gd name="T74" fmla="*/ 0 w 184"/>
                <a:gd name="T75" fmla="*/ 129 h 182"/>
                <a:gd name="T76" fmla="*/ 23 w 184"/>
                <a:gd name="T77" fmla="*/ 152 h 182"/>
                <a:gd name="T78" fmla="*/ 30 w 184"/>
                <a:gd name="T79" fmla="*/ 152 h 182"/>
                <a:gd name="T80" fmla="*/ 38 w 184"/>
                <a:gd name="T81" fmla="*/ 182 h 182"/>
                <a:gd name="T82" fmla="*/ 75 w 184"/>
                <a:gd name="T83" fmla="*/ 152 h 182"/>
                <a:gd name="T84" fmla="*/ 97 w 184"/>
                <a:gd name="T85" fmla="*/ 152 h 182"/>
                <a:gd name="T86" fmla="*/ 120 w 184"/>
                <a:gd name="T87" fmla="*/ 129 h 182"/>
                <a:gd name="T88" fmla="*/ 120 w 184"/>
                <a:gd name="T89" fmla="*/ 123 h 182"/>
                <a:gd name="T90" fmla="*/ 112 w 184"/>
                <a:gd name="T91" fmla="*/ 12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4" h="182">
                  <a:moveTo>
                    <a:pt x="161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74" y="0"/>
                    <a:pt x="64" y="10"/>
                    <a:pt x="64" y="2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86"/>
                    <a:pt x="74" y="96"/>
                    <a:pt x="87" y="96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74" y="96"/>
                    <a:pt x="184" y="86"/>
                    <a:pt x="184" y="73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84" y="10"/>
                    <a:pt x="174" y="0"/>
                    <a:pt x="161" y="0"/>
                  </a:cubicBezTo>
                  <a:close/>
                  <a:moveTo>
                    <a:pt x="176" y="73"/>
                  </a:moveTo>
                  <a:cubicBezTo>
                    <a:pt x="176" y="81"/>
                    <a:pt x="169" y="88"/>
                    <a:pt x="161" y="88"/>
                  </a:cubicBezTo>
                  <a:cubicBezTo>
                    <a:pt x="136" y="88"/>
                    <a:pt x="136" y="88"/>
                    <a:pt x="136" y="88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79" y="88"/>
                    <a:pt x="72" y="81"/>
                    <a:pt x="72" y="7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15"/>
                    <a:pt x="79" y="8"/>
                    <a:pt x="87" y="8"/>
                  </a:cubicBezTo>
                  <a:cubicBezTo>
                    <a:pt x="161" y="8"/>
                    <a:pt x="161" y="8"/>
                    <a:pt x="161" y="8"/>
                  </a:cubicBezTo>
                  <a:cubicBezTo>
                    <a:pt x="169" y="8"/>
                    <a:pt x="176" y="15"/>
                    <a:pt x="176" y="23"/>
                  </a:cubicBezTo>
                  <a:lnTo>
                    <a:pt x="176" y="73"/>
                  </a:lnTo>
                  <a:close/>
                  <a:moveTo>
                    <a:pt x="112" y="129"/>
                  </a:moveTo>
                  <a:cubicBezTo>
                    <a:pt x="112" y="137"/>
                    <a:pt x="105" y="144"/>
                    <a:pt x="97" y="144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43" y="169"/>
                    <a:pt x="43" y="169"/>
                    <a:pt x="43" y="169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15" y="144"/>
                    <a:pt x="8" y="137"/>
                    <a:pt x="8" y="12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1"/>
                    <a:pt x="15" y="64"/>
                    <a:pt x="23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10" y="56"/>
                    <a:pt x="0" y="66"/>
                    <a:pt x="0" y="7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42"/>
                    <a:pt x="10" y="152"/>
                    <a:pt x="23" y="15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7" y="152"/>
                    <a:pt x="97" y="152"/>
                    <a:pt x="97" y="152"/>
                  </a:cubicBezTo>
                  <a:cubicBezTo>
                    <a:pt x="110" y="152"/>
                    <a:pt x="120" y="142"/>
                    <a:pt x="120" y="129"/>
                  </a:cubicBezTo>
                  <a:cubicBezTo>
                    <a:pt x="120" y="123"/>
                    <a:pt x="120" y="123"/>
                    <a:pt x="120" y="123"/>
                  </a:cubicBezTo>
                  <a:cubicBezTo>
                    <a:pt x="112" y="129"/>
                    <a:pt x="112" y="129"/>
                    <a:pt x="112" y="12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Freeform 23"/>
            <p:cNvSpPr>
              <a:spLocks noEditPoints="1"/>
            </p:cNvSpPr>
            <p:nvPr/>
          </p:nvSpPr>
          <p:spPr bwMode="auto">
            <a:xfrm>
              <a:off x="7850501" y="4586511"/>
              <a:ext cx="527050" cy="527050"/>
            </a:xfrm>
            <a:custGeom>
              <a:avLst/>
              <a:gdLst>
                <a:gd name="T0" fmla="*/ 116 w 184"/>
                <a:gd name="T1" fmla="*/ 140 h 184"/>
                <a:gd name="T2" fmla="*/ 28 w 184"/>
                <a:gd name="T3" fmla="*/ 132 h 184"/>
                <a:gd name="T4" fmla="*/ 68 w 184"/>
                <a:gd name="T5" fmla="*/ 60 h 184"/>
                <a:gd name="T6" fmla="*/ 28 w 184"/>
                <a:gd name="T7" fmla="*/ 68 h 184"/>
                <a:gd name="T8" fmla="*/ 68 w 184"/>
                <a:gd name="T9" fmla="*/ 60 h 184"/>
                <a:gd name="T10" fmla="*/ 28 w 184"/>
                <a:gd name="T11" fmla="*/ 84 h 184"/>
                <a:gd name="T12" fmla="*/ 68 w 184"/>
                <a:gd name="T13" fmla="*/ 92 h 184"/>
                <a:gd name="T14" fmla="*/ 28 w 184"/>
                <a:gd name="T15" fmla="*/ 116 h 184"/>
                <a:gd name="T16" fmla="*/ 116 w 184"/>
                <a:gd name="T17" fmla="*/ 108 h 184"/>
                <a:gd name="T18" fmla="*/ 28 w 184"/>
                <a:gd name="T19" fmla="*/ 116 h 184"/>
                <a:gd name="T20" fmla="*/ 93 w 184"/>
                <a:gd name="T21" fmla="*/ 0 h 184"/>
                <a:gd name="T22" fmla="*/ 78 w 184"/>
                <a:gd name="T23" fmla="*/ 0 h 184"/>
                <a:gd name="T24" fmla="*/ 16 w 184"/>
                <a:gd name="T25" fmla="*/ 0 h 184"/>
                <a:gd name="T26" fmla="*/ 0 w 184"/>
                <a:gd name="T27" fmla="*/ 168 h 184"/>
                <a:gd name="T28" fmla="*/ 128 w 184"/>
                <a:gd name="T29" fmla="*/ 184 h 184"/>
                <a:gd name="T30" fmla="*/ 144 w 184"/>
                <a:gd name="T31" fmla="*/ 68 h 184"/>
                <a:gd name="T32" fmla="*/ 144 w 184"/>
                <a:gd name="T33" fmla="*/ 56 h 184"/>
                <a:gd name="T34" fmla="*/ 143 w 184"/>
                <a:gd name="T35" fmla="*/ 53 h 184"/>
                <a:gd name="T36" fmla="*/ 131 w 184"/>
                <a:gd name="T37" fmla="*/ 52 h 184"/>
                <a:gd name="T38" fmla="*/ 96 w 184"/>
                <a:gd name="T39" fmla="*/ 44 h 184"/>
                <a:gd name="T40" fmla="*/ 136 w 184"/>
                <a:gd name="T41" fmla="*/ 168 h 184"/>
                <a:gd name="T42" fmla="*/ 16 w 184"/>
                <a:gd name="T43" fmla="*/ 176 h 184"/>
                <a:gd name="T44" fmla="*/ 8 w 184"/>
                <a:gd name="T45" fmla="*/ 16 h 184"/>
                <a:gd name="T46" fmla="*/ 88 w 184"/>
                <a:gd name="T47" fmla="*/ 8 h 184"/>
                <a:gd name="T48" fmla="*/ 104 w 184"/>
                <a:gd name="T49" fmla="*/ 60 h 184"/>
                <a:gd name="T50" fmla="*/ 136 w 184"/>
                <a:gd name="T51" fmla="*/ 168 h 184"/>
                <a:gd name="T52" fmla="*/ 152 w 184"/>
                <a:gd name="T53" fmla="*/ 16 h 184"/>
                <a:gd name="T54" fmla="*/ 168 w 184"/>
                <a:gd name="T55" fmla="*/ 184 h 184"/>
                <a:gd name="T56" fmla="*/ 184 w 184"/>
                <a:gd name="T57" fmla="*/ 16 h 184"/>
                <a:gd name="T58" fmla="*/ 176 w 184"/>
                <a:gd name="T59" fmla="*/ 138 h 184"/>
                <a:gd name="T60" fmla="*/ 160 w 184"/>
                <a:gd name="T61" fmla="*/ 138 h 184"/>
                <a:gd name="T62" fmla="*/ 176 w 184"/>
                <a:gd name="T63" fmla="*/ 136 h 184"/>
                <a:gd name="T64" fmla="*/ 176 w 184"/>
                <a:gd name="T65" fmla="*/ 128 h 184"/>
                <a:gd name="T66" fmla="*/ 160 w 184"/>
                <a:gd name="T67" fmla="*/ 32 h 184"/>
                <a:gd name="T68" fmla="*/ 176 w 184"/>
                <a:gd name="T69" fmla="*/ 128 h 184"/>
                <a:gd name="T70" fmla="*/ 160 w 184"/>
                <a:gd name="T71" fmla="*/ 24 h 184"/>
                <a:gd name="T72" fmla="*/ 168 w 184"/>
                <a:gd name="T73" fmla="*/ 8 h 184"/>
                <a:gd name="T74" fmla="*/ 176 w 184"/>
                <a:gd name="T75" fmla="*/ 2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4" h="184">
                  <a:moveTo>
                    <a:pt x="28" y="140"/>
                  </a:moveTo>
                  <a:cubicBezTo>
                    <a:pt x="116" y="140"/>
                    <a:pt x="116" y="140"/>
                    <a:pt x="116" y="140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28" y="132"/>
                    <a:pt x="28" y="132"/>
                    <a:pt x="28" y="132"/>
                  </a:cubicBezTo>
                  <a:lnTo>
                    <a:pt x="28" y="140"/>
                  </a:lnTo>
                  <a:close/>
                  <a:moveTo>
                    <a:pt x="68" y="60"/>
                  </a:moveTo>
                  <a:cubicBezTo>
                    <a:pt x="28" y="60"/>
                    <a:pt x="28" y="60"/>
                    <a:pt x="28" y="60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68" y="68"/>
                    <a:pt x="68" y="68"/>
                    <a:pt x="68" y="68"/>
                  </a:cubicBezTo>
                  <a:lnTo>
                    <a:pt x="68" y="60"/>
                  </a:lnTo>
                  <a:close/>
                  <a:moveTo>
                    <a:pt x="68" y="84"/>
                  </a:moveTo>
                  <a:cubicBezTo>
                    <a:pt x="28" y="84"/>
                    <a:pt x="28" y="84"/>
                    <a:pt x="28" y="84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68" y="92"/>
                    <a:pt x="68" y="92"/>
                    <a:pt x="68" y="92"/>
                  </a:cubicBezTo>
                  <a:lnTo>
                    <a:pt x="68" y="84"/>
                  </a:lnTo>
                  <a:close/>
                  <a:moveTo>
                    <a:pt x="28" y="116"/>
                  </a:moveTo>
                  <a:cubicBezTo>
                    <a:pt x="116" y="116"/>
                    <a:pt x="116" y="116"/>
                    <a:pt x="116" y="116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28" y="108"/>
                    <a:pt x="28" y="108"/>
                    <a:pt x="28" y="108"/>
                  </a:cubicBezTo>
                  <a:lnTo>
                    <a:pt x="28" y="116"/>
                  </a:lnTo>
                  <a:close/>
                  <a:moveTo>
                    <a:pt x="143" y="53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0"/>
                    <a:pt x="78" y="0"/>
                  </a:cubicBezTo>
                  <a:cubicBezTo>
                    <a:pt x="77" y="0"/>
                    <a:pt x="77" y="0"/>
                    <a:pt x="76" y="0"/>
                  </a:cubicBezTo>
                  <a:cubicBezTo>
                    <a:pt x="47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7"/>
                    <a:pt x="7" y="184"/>
                    <a:pt x="16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137" y="184"/>
                    <a:pt x="144" y="177"/>
                    <a:pt x="144" y="168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4" y="58"/>
                    <a:pt x="144" y="58"/>
                    <a:pt x="144" y="58"/>
                  </a:cubicBezTo>
                  <a:cubicBezTo>
                    <a:pt x="144" y="56"/>
                    <a:pt x="144" y="56"/>
                    <a:pt x="144" y="56"/>
                  </a:cubicBezTo>
                  <a:cubicBezTo>
                    <a:pt x="143" y="55"/>
                    <a:pt x="143" y="55"/>
                    <a:pt x="143" y="55"/>
                  </a:cubicBezTo>
                  <a:lnTo>
                    <a:pt x="143" y="53"/>
                  </a:lnTo>
                  <a:close/>
                  <a:moveTo>
                    <a:pt x="96" y="15"/>
                  </a:moveTo>
                  <a:cubicBezTo>
                    <a:pt x="131" y="52"/>
                    <a:pt x="131" y="52"/>
                    <a:pt x="131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0" y="52"/>
                    <a:pt x="96" y="48"/>
                    <a:pt x="96" y="44"/>
                  </a:cubicBezTo>
                  <a:lnTo>
                    <a:pt x="96" y="15"/>
                  </a:lnTo>
                  <a:close/>
                  <a:moveTo>
                    <a:pt x="136" y="168"/>
                  </a:moveTo>
                  <a:cubicBezTo>
                    <a:pt x="136" y="172"/>
                    <a:pt x="132" y="176"/>
                    <a:pt x="128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2" y="176"/>
                    <a:pt x="8" y="172"/>
                    <a:pt x="8" y="16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53"/>
                    <a:pt x="95" y="60"/>
                    <a:pt x="104" y="60"/>
                  </a:cubicBezTo>
                  <a:cubicBezTo>
                    <a:pt x="136" y="60"/>
                    <a:pt x="136" y="60"/>
                    <a:pt x="136" y="60"/>
                  </a:cubicBezTo>
                  <a:lnTo>
                    <a:pt x="136" y="168"/>
                  </a:lnTo>
                  <a:close/>
                  <a:moveTo>
                    <a:pt x="168" y="0"/>
                  </a:moveTo>
                  <a:cubicBezTo>
                    <a:pt x="159" y="0"/>
                    <a:pt x="152" y="7"/>
                    <a:pt x="152" y="16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68" y="184"/>
                    <a:pt x="168" y="184"/>
                    <a:pt x="168" y="18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184" y="16"/>
                    <a:pt x="184" y="16"/>
                    <a:pt x="184" y="16"/>
                  </a:cubicBezTo>
                  <a:cubicBezTo>
                    <a:pt x="184" y="7"/>
                    <a:pt x="177" y="0"/>
                    <a:pt x="168" y="0"/>
                  </a:cubicBezTo>
                  <a:close/>
                  <a:moveTo>
                    <a:pt x="176" y="138"/>
                  </a:moveTo>
                  <a:cubicBezTo>
                    <a:pt x="168" y="165"/>
                    <a:pt x="168" y="165"/>
                    <a:pt x="168" y="165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76" y="136"/>
                    <a:pt x="176" y="136"/>
                    <a:pt x="176" y="136"/>
                  </a:cubicBezTo>
                  <a:lnTo>
                    <a:pt x="176" y="138"/>
                  </a:lnTo>
                  <a:close/>
                  <a:moveTo>
                    <a:pt x="176" y="128"/>
                  </a:moveTo>
                  <a:cubicBezTo>
                    <a:pt x="160" y="128"/>
                    <a:pt x="160" y="128"/>
                    <a:pt x="160" y="128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76" y="32"/>
                    <a:pt x="176" y="32"/>
                    <a:pt x="176" y="32"/>
                  </a:cubicBezTo>
                  <a:lnTo>
                    <a:pt x="176" y="128"/>
                  </a:lnTo>
                  <a:close/>
                  <a:moveTo>
                    <a:pt x="176" y="24"/>
                  </a:moveTo>
                  <a:cubicBezTo>
                    <a:pt x="160" y="24"/>
                    <a:pt x="160" y="24"/>
                    <a:pt x="160" y="24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11"/>
                    <a:pt x="164" y="8"/>
                    <a:pt x="168" y="8"/>
                  </a:cubicBezTo>
                  <a:cubicBezTo>
                    <a:pt x="172" y="8"/>
                    <a:pt x="176" y="11"/>
                    <a:pt x="176" y="16"/>
                  </a:cubicBezTo>
                  <a:lnTo>
                    <a:pt x="176" y="2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Freeform 59"/>
            <p:cNvSpPr>
              <a:spLocks noEditPoints="1"/>
            </p:cNvSpPr>
            <p:nvPr/>
          </p:nvSpPr>
          <p:spPr bwMode="auto">
            <a:xfrm>
              <a:off x="5273007" y="4586511"/>
              <a:ext cx="527050" cy="527050"/>
            </a:xfrm>
            <a:custGeom>
              <a:avLst/>
              <a:gdLst>
                <a:gd name="T0" fmla="*/ 116 w 184"/>
                <a:gd name="T1" fmla="*/ 56 h 184"/>
                <a:gd name="T2" fmla="*/ 116 w 184"/>
                <a:gd name="T3" fmla="*/ 48 h 184"/>
                <a:gd name="T4" fmla="*/ 112 w 184"/>
                <a:gd name="T5" fmla="*/ 40 h 184"/>
                <a:gd name="T6" fmla="*/ 112 w 184"/>
                <a:gd name="T7" fmla="*/ 28 h 184"/>
                <a:gd name="T8" fmla="*/ 92 w 184"/>
                <a:gd name="T9" fmla="*/ 0 h 184"/>
                <a:gd name="T10" fmla="*/ 72 w 184"/>
                <a:gd name="T11" fmla="*/ 28 h 184"/>
                <a:gd name="T12" fmla="*/ 72 w 184"/>
                <a:gd name="T13" fmla="*/ 40 h 184"/>
                <a:gd name="T14" fmla="*/ 68 w 184"/>
                <a:gd name="T15" fmla="*/ 48 h 184"/>
                <a:gd name="T16" fmla="*/ 68 w 184"/>
                <a:gd name="T17" fmla="*/ 56 h 184"/>
                <a:gd name="T18" fmla="*/ 80 w 184"/>
                <a:gd name="T19" fmla="*/ 32 h 184"/>
                <a:gd name="T20" fmla="*/ 80 w 184"/>
                <a:gd name="T21" fmla="*/ 20 h 184"/>
                <a:gd name="T22" fmla="*/ 104 w 184"/>
                <a:gd name="T23" fmla="*/ 20 h 184"/>
                <a:gd name="T24" fmla="*/ 104 w 184"/>
                <a:gd name="T25" fmla="*/ 32 h 184"/>
                <a:gd name="T26" fmla="*/ 104 w 184"/>
                <a:gd name="T27" fmla="*/ 48 h 184"/>
                <a:gd name="T28" fmla="*/ 80 w 184"/>
                <a:gd name="T29" fmla="*/ 40 h 184"/>
                <a:gd name="T30" fmla="*/ 48 w 184"/>
                <a:gd name="T31" fmla="*/ 152 h 184"/>
                <a:gd name="T32" fmla="*/ 88 w 184"/>
                <a:gd name="T33" fmla="*/ 136 h 184"/>
                <a:gd name="T34" fmla="*/ 84 w 184"/>
                <a:gd name="T35" fmla="*/ 104 h 184"/>
                <a:gd name="T36" fmla="*/ 36 w 184"/>
                <a:gd name="T37" fmla="*/ 104 h 184"/>
                <a:gd name="T38" fmla="*/ 32 w 184"/>
                <a:gd name="T39" fmla="*/ 136 h 184"/>
                <a:gd name="T40" fmla="*/ 76 w 184"/>
                <a:gd name="T41" fmla="*/ 104 h 184"/>
                <a:gd name="T42" fmla="*/ 44 w 184"/>
                <a:gd name="T43" fmla="*/ 104 h 184"/>
                <a:gd name="T44" fmla="*/ 45 w 184"/>
                <a:gd name="T45" fmla="*/ 129 h 184"/>
                <a:gd name="T46" fmla="*/ 75 w 184"/>
                <a:gd name="T47" fmla="*/ 129 h 184"/>
                <a:gd name="T48" fmla="*/ 72 w 184"/>
                <a:gd name="T49" fmla="*/ 144 h 184"/>
                <a:gd name="T50" fmla="*/ 40 w 184"/>
                <a:gd name="T51" fmla="*/ 136 h 184"/>
                <a:gd name="T52" fmla="*/ 92 w 184"/>
                <a:gd name="T53" fmla="*/ 16 h 184"/>
                <a:gd name="T54" fmla="*/ 92 w 184"/>
                <a:gd name="T55" fmla="*/ 24 h 184"/>
                <a:gd name="T56" fmla="*/ 92 w 184"/>
                <a:gd name="T57" fmla="*/ 16 h 184"/>
                <a:gd name="T58" fmla="*/ 148 w 184"/>
                <a:gd name="T59" fmla="*/ 112 h 184"/>
                <a:gd name="T60" fmla="*/ 104 w 184"/>
                <a:gd name="T61" fmla="*/ 116 h 184"/>
                <a:gd name="T62" fmla="*/ 148 w 184"/>
                <a:gd name="T63" fmla="*/ 120 h 184"/>
                <a:gd name="T64" fmla="*/ 108 w 184"/>
                <a:gd name="T65" fmla="*/ 136 h 184"/>
                <a:gd name="T66" fmla="*/ 108 w 184"/>
                <a:gd name="T67" fmla="*/ 144 h 184"/>
                <a:gd name="T68" fmla="*/ 128 w 184"/>
                <a:gd name="T69" fmla="*/ 140 h 184"/>
                <a:gd name="T70" fmla="*/ 108 w 184"/>
                <a:gd name="T71" fmla="*/ 136 h 184"/>
                <a:gd name="T72" fmla="*/ 120 w 184"/>
                <a:gd name="T73" fmla="*/ 32 h 184"/>
                <a:gd name="T74" fmla="*/ 168 w 184"/>
                <a:gd name="T75" fmla="*/ 40 h 184"/>
                <a:gd name="T76" fmla="*/ 176 w 184"/>
                <a:gd name="T77" fmla="*/ 168 h 184"/>
                <a:gd name="T78" fmla="*/ 16 w 184"/>
                <a:gd name="T79" fmla="*/ 176 h 184"/>
                <a:gd name="T80" fmla="*/ 8 w 184"/>
                <a:gd name="T81" fmla="*/ 48 h 184"/>
                <a:gd name="T82" fmla="*/ 64 w 184"/>
                <a:gd name="T83" fmla="*/ 40 h 184"/>
                <a:gd name="T84" fmla="*/ 16 w 184"/>
                <a:gd name="T85" fmla="*/ 32 h 184"/>
                <a:gd name="T86" fmla="*/ 0 w 184"/>
                <a:gd name="T87" fmla="*/ 168 h 184"/>
                <a:gd name="T88" fmla="*/ 168 w 184"/>
                <a:gd name="T89" fmla="*/ 184 h 184"/>
                <a:gd name="T90" fmla="*/ 184 w 184"/>
                <a:gd name="T91" fmla="*/ 48 h 184"/>
                <a:gd name="T92" fmla="*/ 148 w 184"/>
                <a:gd name="T93" fmla="*/ 88 h 184"/>
                <a:gd name="T94" fmla="*/ 104 w 184"/>
                <a:gd name="T95" fmla="*/ 92 h 184"/>
                <a:gd name="T96" fmla="*/ 148 w 184"/>
                <a:gd name="T97" fmla="*/ 96 h 184"/>
                <a:gd name="T98" fmla="*/ 148 w 184"/>
                <a:gd name="T99" fmla="*/ 8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184">
                  <a:moveTo>
                    <a:pt x="68" y="56"/>
                  </a:moveTo>
                  <a:cubicBezTo>
                    <a:pt x="116" y="56"/>
                    <a:pt x="116" y="56"/>
                    <a:pt x="116" y="56"/>
                  </a:cubicBezTo>
                  <a:cubicBezTo>
                    <a:pt x="118" y="56"/>
                    <a:pt x="120" y="54"/>
                    <a:pt x="120" y="52"/>
                  </a:cubicBezTo>
                  <a:cubicBezTo>
                    <a:pt x="120" y="50"/>
                    <a:pt x="118" y="48"/>
                    <a:pt x="116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9"/>
                    <a:pt x="103" y="0"/>
                    <a:pt x="92" y="0"/>
                  </a:cubicBezTo>
                  <a:cubicBezTo>
                    <a:pt x="81" y="0"/>
                    <a:pt x="72" y="9"/>
                    <a:pt x="72" y="20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6" y="48"/>
                    <a:pt x="64" y="50"/>
                    <a:pt x="64" y="52"/>
                  </a:cubicBezTo>
                  <a:cubicBezTo>
                    <a:pt x="64" y="54"/>
                    <a:pt x="66" y="56"/>
                    <a:pt x="68" y="56"/>
                  </a:cubicBezTo>
                  <a:close/>
                  <a:moveTo>
                    <a:pt x="80" y="40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3"/>
                    <a:pt x="85" y="8"/>
                    <a:pt x="92" y="8"/>
                  </a:cubicBezTo>
                  <a:cubicBezTo>
                    <a:pt x="99" y="8"/>
                    <a:pt x="104" y="13"/>
                    <a:pt x="104" y="20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80" y="48"/>
                    <a:pt x="80" y="48"/>
                    <a:pt x="80" y="48"/>
                  </a:cubicBezTo>
                  <a:lnTo>
                    <a:pt x="80" y="40"/>
                  </a:lnTo>
                  <a:close/>
                  <a:moveTo>
                    <a:pt x="32" y="136"/>
                  </a:moveTo>
                  <a:cubicBezTo>
                    <a:pt x="32" y="145"/>
                    <a:pt x="39" y="152"/>
                    <a:pt x="48" y="152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81" y="152"/>
                    <a:pt x="88" y="145"/>
                    <a:pt x="88" y="136"/>
                  </a:cubicBezTo>
                  <a:cubicBezTo>
                    <a:pt x="88" y="130"/>
                    <a:pt x="85" y="125"/>
                    <a:pt x="80" y="122"/>
                  </a:cubicBezTo>
                  <a:cubicBezTo>
                    <a:pt x="82" y="117"/>
                    <a:pt x="84" y="111"/>
                    <a:pt x="84" y="104"/>
                  </a:cubicBezTo>
                  <a:cubicBezTo>
                    <a:pt x="84" y="86"/>
                    <a:pt x="73" y="72"/>
                    <a:pt x="60" y="72"/>
                  </a:cubicBezTo>
                  <a:cubicBezTo>
                    <a:pt x="47" y="72"/>
                    <a:pt x="36" y="86"/>
                    <a:pt x="36" y="104"/>
                  </a:cubicBezTo>
                  <a:cubicBezTo>
                    <a:pt x="36" y="111"/>
                    <a:pt x="38" y="117"/>
                    <a:pt x="40" y="122"/>
                  </a:cubicBezTo>
                  <a:cubicBezTo>
                    <a:pt x="35" y="125"/>
                    <a:pt x="32" y="130"/>
                    <a:pt x="32" y="136"/>
                  </a:cubicBezTo>
                  <a:close/>
                  <a:moveTo>
                    <a:pt x="60" y="80"/>
                  </a:moveTo>
                  <a:cubicBezTo>
                    <a:pt x="69" y="80"/>
                    <a:pt x="76" y="91"/>
                    <a:pt x="76" y="104"/>
                  </a:cubicBezTo>
                  <a:cubicBezTo>
                    <a:pt x="76" y="117"/>
                    <a:pt x="69" y="128"/>
                    <a:pt x="60" y="128"/>
                  </a:cubicBezTo>
                  <a:cubicBezTo>
                    <a:pt x="51" y="128"/>
                    <a:pt x="44" y="117"/>
                    <a:pt x="44" y="104"/>
                  </a:cubicBezTo>
                  <a:cubicBezTo>
                    <a:pt x="44" y="91"/>
                    <a:pt x="51" y="80"/>
                    <a:pt x="60" y="80"/>
                  </a:cubicBezTo>
                  <a:close/>
                  <a:moveTo>
                    <a:pt x="45" y="129"/>
                  </a:moveTo>
                  <a:cubicBezTo>
                    <a:pt x="49" y="133"/>
                    <a:pt x="54" y="136"/>
                    <a:pt x="60" y="136"/>
                  </a:cubicBezTo>
                  <a:cubicBezTo>
                    <a:pt x="66" y="136"/>
                    <a:pt x="71" y="133"/>
                    <a:pt x="75" y="129"/>
                  </a:cubicBezTo>
                  <a:cubicBezTo>
                    <a:pt x="78" y="130"/>
                    <a:pt x="80" y="133"/>
                    <a:pt x="80" y="136"/>
                  </a:cubicBezTo>
                  <a:cubicBezTo>
                    <a:pt x="80" y="140"/>
                    <a:pt x="76" y="144"/>
                    <a:pt x="72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44" y="144"/>
                    <a:pt x="40" y="140"/>
                    <a:pt x="40" y="136"/>
                  </a:cubicBezTo>
                  <a:cubicBezTo>
                    <a:pt x="40" y="133"/>
                    <a:pt x="42" y="130"/>
                    <a:pt x="45" y="129"/>
                  </a:cubicBezTo>
                  <a:close/>
                  <a:moveTo>
                    <a:pt x="92" y="16"/>
                  </a:moveTo>
                  <a:cubicBezTo>
                    <a:pt x="90" y="16"/>
                    <a:pt x="88" y="18"/>
                    <a:pt x="88" y="20"/>
                  </a:cubicBezTo>
                  <a:cubicBezTo>
                    <a:pt x="88" y="22"/>
                    <a:pt x="90" y="24"/>
                    <a:pt x="92" y="24"/>
                  </a:cubicBezTo>
                  <a:cubicBezTo>
                    <a:pt x="94" y="24"/>
                    <a:pt x="96" y="22"/>
                    <a:pt x="96" y="20"/>
                  </a:cubicBezTo>
                  <a:cubicBezTo>
                    <a:pt x="96" y="18"/>
                    <a:pt x="94" y="16"/>
                    <a:pt x="92" y="16"/>
                  </a:cubicBezTo>
                  <a:close/>
                  <a:moveTo>
                    <a:pt x="152" y="116"/>
                  </a:moveTo>
                  <a:cubicBezTo>
                    <a:pt x="152" y="114"/>
                    <a:pt x="150" y="112"/>
                    <a:pt x="148" y="112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6" y="112"/>
                    <a:pt x="104" y="114"/>
                    <a:pt x="104" y="116"/>
                  </a:cubicBezTo>
                  <a:cubicBezTo>
                    <a:pt x="104" y="118"/>
                    <a:pt x="106" y="120"/>
                    <a:pt x="108" y="12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50" y="120"/>
                    <a:pt x="152" y="118"/>
                    <a:pt x="152" y="116"/>
                  </a:cubicBezTo>
                  <a:close/>
                  <a:moveTo>
                    <a:pt x="108" y="136"/>
                  </a:moveTo>
                  <a:cubicBezTo>
                    <a:pt x="106" y="136"/>
                    <a:pt x="104" y="138"/>
                    <a:pt x="104" y="140"/>
                  </a:cubicBezTo>
                  <a:cubicBezTo>
                    <a:pt x="104" y="142"/>
                    <a:pt x="106" y="144"/>
                    <a:pt x="108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6" y="144"/>
                    <a:pt x="128" y="142"/>
                    <a:pt x="128" y="140"/>
                  </a:cubicBezTo>
                  <a:cubicBezTo>
                    <a:pt x="128" y="138"/>
                    <a:pt x="126" y="136"/>
                    <a:pt x="124" y="136"/>
                  </a:cubicBezTo>
                  <a:lnTo>
                    <a:pt x="108" y="136"/>
                  </a:lnTo>
                  <a:close/>
                  <a:moveTo>
                    <a:pt x="168" y="32"/>
                  </a:moveTo>
                  <a:cubicBezTo>
                    <a:pt x="120" y="32"/>
                    <a:pt x="120" y="32"/>
                    <a:pt x="120" y="32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72" y="40"/>
                    <a:pt x="176" y="44"/>
                    <a:pt x="176" y="48"/>
                  </a:cubicBezTo>
                  <a:cubicBezTo>
                    <a:pt x="176" y="168"/>
                    <a:pt x="176" y="168"/>
                    <a:pt x="176" y="168"/>
                  </a:cubicBezTo>
                  <a:cubicBezTo>
                    <a:pt x="176" y="172"/>
                    <a:pt x="172" y="176"/>
                    <a:pt x="168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2" y="176"/>
                    <a:pt x="8" y="172"/>
                    <a:pt x="8" y="16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4"/>
                    <a:pt x="12" y="40"/>
                    <a:pt x="16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39"/>
                    <a:pt x="0" y="4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7"/>
                    <a:pt x="7" y="184"/>
                    <a:pt x="16" y="184"/>
                  </a:cubicBezTo>
                  <a:cubicBezTo>
                    <a:pt x="168" y="184"/>
                    <a:pt x="168" y="184"/>
                    <a:pt x="168" y="184"/>
                  </a:cubicBezTo>
                  <a:cubicBezTo>
                    <a:pt x="177" y="184"/>
                    <a:pt x="184" y="177"/>
                    <a:pt x="184" y="168"/>
                  </a:cubicBezTo>
                  <a:cubicBezTo>
                    <a:pt x="184" y="48"/>
                    <a:pt x="184" y="48"/>
                    <a:pt x="184" y="48"/>
                  </a:cubicBezTo>
                  <a:cubicBezTo>
                    <a:pt x="184" y="39"/>
                    <a:pt x="177" y="32"/>
                    <a:pt x="168" y="32"/>
                  </a:cubicBezTo>
                  <a:close/>
                  <a:moveTo>
                    <a:pt x="148" y="88"/>
                  </a:moveTo>
                  <a:cubicBezTo>
                    <a:pt x="108" y="88"/>
                    <a:pt x="108" y="88"/>
                    <a:pt x="108" y="88"/>
                  </a:cubicBezTo>
                  <a:cubicBezTo>
                    <a:pt x="106" y="88"/>
                    <a:pt x="104" y="90"/>
                    <a:pt x="104" y="92"/>
                  </a:cubicBezTo>
                  <a:cubicBezTo>
                    <a:pt x="104" y="94"/>
                    <a:pt x="106" y="96"/>
                    <a:pt x="108" y="96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50" y="96"/>
                    <a:pt x="152" y="94"/>
                    <a:pt x="152" y="92"/>
                  </a:cubicBezTo>
                  <a:cubicBezTo>
                    <a:pt x="152" y="90"/>
                    <a:pt x="150" y="88"/>
                    <a:pt x="148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3362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-1" y="0"/>
            <a:ext cx="12192000" cy="686525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88970" y="2750457"/>
            <a:ext cx="3639024" cy="1357086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活动背景</a:t>
            </a:r>
            <a:r>
              <a:rPr lang="en-US" altLang="zh-CN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Activity background</a:t>
            </a:r>
            <a:endParaRPr lang="zh-CN" altLang="en-US" sz="2000" dirty="0">
              <a:solidFill>
                <a:schemeClr val="accent4">
                  <a:lumMod val="20000"/>
                  <a:lumOff val="8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" name="菱形 8"/>
          <p:cNvSpPr/>
          <p:nvPr/>
        </p:nvSpPr>
        <p:spPr>
          <a:xfrm rot="-890110">
            <a:off x="6143110" y="1936991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 rot="420779">
            <a:off x="6608933" y="1905143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 rot="1731668">
            <a:off x="7053149" y="2048939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 rot="3042557">
            <a:off x="7411945" y="2347720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菱形 12"/>
          <p:cNvSpPr/>
          <p:nvPr/>
        </p:nvSpPr>
        <p:spPr>
          <a:xfrm rot="4353446">
            <a:off x="7633780" y="2758566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菱形 13"/>
          <p:cNvSpPr/>
          <p:nvPr/>
        </p:nvSpPr>
        <p:spPr>
          <a:xfrm rot="5664336">
            <a:off x="7686785" y="3222457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 rot="6975225">
            <a:off x="7563347" y="3672755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菱形 15"/>
          <p:cNvSpPr/>
          <p:nvPr/>
        </p:nvSpPr>
        <p:spPr>
          <a:xfrm rot="8286114">
            <a:off x="7281197" y="4044772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菱形 16"/>
          <p:cNvSpPr/>
          <p:nvPr/>
        </p:nvSpPr>
        <p:spPr>
          <a:xfrm rot="9597003">
            <a:off x="6880869" y="4285067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/>
          <p:cNvSpPr/>
          <p:nvPr/>
        </p:nvSpPr>
        <p:spPr>
          <a:xfrm rot="10907891">
            <a:off x="6419868" y="4359121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/>
          <p:cNvSpPr/>
          <p:nvPr/>
        </p:nvSpPr>
        <p:spPr>
          <a:xfrm rot="12218782">
            <a:off x="5964422" y="4256295"/>
            <a:ext cx="2104571" cy="638629"/>
          </a:xfrm>
          <a:prstGeom prst="diamond">
            <a:avLst/>
          </a:prstGeom>
          <a:solidFill>
            <a:srgbClr val="04D2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6753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-131885" y="-184639"/>
            <a:ext cx="12192000" cy="6865258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218669" y="771073"/>
            <a:ext cx="11755618" cy="99786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32877" y="928671"/>
            <a:ext cx="783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造字工房悦圆演示版常规体" pitchFamily="50" charset="-122"/>
                <a:ea typeface="造字工房悦圆演示版常规体" pitchFamily="50" charset="-122"/>
              </a:rPr>
              <a:t>1</a:t>
            </a:r>
            <a:r>
              <a:rPr lang="zh-CN" altLang="en-US" sz="2400" dirty="0">
                <a:latin typeface="造字工房悦圆演示版常规体" pitchFamily="50" charset="-122"/>
                <a:ea typeface="造字工房悦圆演示版常规体" pitchFamily="50" charset="-122"/>
              </a:rPr>
              <a:t>月</a:t>
            </a:r>
            <a:endParaRPr lang="en-US" altLang="zh-CN" sz="2400" dirty="0">
              <a:latin typeface="造字工房悦圆演示版常规体" pitchFamily="50" charset="-122"/>
              <a:ea typeface="造字工房悦圆演示版常规体" pitchFamily="50" charset="-122"/>
            </a:endParaRPr>
          </a:p>
          <a:p>
            <a:pPr algn="ctr"/>
            <a:r>
              <a:rPr lang="en-US" altLang="zh-CN" dirty="0">
                <a:latin typeface="造字工房悦圆演示版常规体" pitchFamily="50" charset="-122"/>
                <a:ea typeface="造字工房悦圆演示版常规体" pitchFamily="50" charset="-122"/>
              </a:rPr>
              <a:t>JAN</a:t>
            </a:r>
            <a:endParaRPr lang="zh-CN" altLang="en-US" dirty="0"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151119" y="930733"/>
            <a:ext cx="783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造字工房悦圆演示版常规体" pitchFamily="50" charset="-122"/>
                <a:ea typeface="造字工房悦圆演示版常规体" pitchFamily="50" charset="-122"/>
              </a:rPr>
              <a:t>2</a:t>
            </a:r>
            <a:r>
              <a:rPr lang="zh-CN" altLang="en-US" sz="2400" dirty="0">
                <a:latin typeface="造字工房悦圆演示版常规体" pitchFamily="50" charset="-122"/>
                <a:ea typeface="造字工房悦圆演示版常规体" pitchFamily="50" charset="-122"/>
              </a:rPr>
              <a:t>月</a:t>
            </a:r>
            <a:endParaRPr lang="en-US" altLang="zh-CN" sz="2400" dirty="0">
              <a:latin typeface="造字工房悦圆演示版常规体" pitchFamily="50" charset="-122"/>
              <a:ea typeface="造字工房悦圆演示版常规体" pitchFamily="50" charset="-122"/>
            </a:endParaRPr>
          </a:p>
          <a:p>
            <a:pPr algn="ctr"/>
            <a:r>
              <a:rPr lang="en-US" altLang="zh-CN" dirty="0">
                <a:latin typeface="造字工房悦圆演示版常规体" pitchFamily="50" charset="-122"/>
                <a:ea typeface="造字工房悦圆演示版常规体" pitchFamily="50" charset="-122"/>
              </a:rPr>
              <a:t>FEB</a:t>
            </a:r>
            <a:endParaRPr lang="zh-CN" altLang="en-US" dirty="0"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3919" y="930733"/>
            <a:ext cx="783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造字工房悦圆演示版常规体" pitchFamily="50" charset="-122"/>
                <a:ea typeface="造字工房悦圆演示版常规体" pitchFamily="50" charset="-122"/>
              </a:rPr>
              <a:t>3</a:t>
            </a:r>
            <a:r>
              <a:rPr lang="zh-CN" altLang="en-US" sz="2400" dirty="0">
                <a:latin typeface="造字工房悦圆演示版常规体" pitchFamily="50" charset="-122"/>
                <a:ea typeface="造字工房悦圆演示版常规体" pitchFamily="50" charset="-122"/>
              </a:rPr>
              <a:t>月</a:t>
            </a:r>
          </a:p>
          <a:p>
            <a:pPr algn="ctr"/>
            <a:r>
              <a:rPr lang="en-US" altLang="zh-CN" dirty="0">
                <a:latin typeface="造字工房悦圆演示版常规体" pitchFamily="50" charset="-122"/>
                <a:ea typeface="造字工房悦圆演示版常规体" pitchFamily="50" charset="-122"/>
              </a:rPr>
              <a:t>MAR</a:t>
            </a:r>
            <a:endParaRPr lang="zh-CN" altLang="en-US" dirty="0"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2776719" y="930733"/>
            <a:ext cx="783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造字工房悦圆演示版常规体" pitchFamily="50" charset="-122"/>
                <a:ea typeface="造字工房悦圆演示版常规体" pitchFamily="50" charset="-122"/>
              </a:rPr>
              <a:t>4</a:t>
            </a:r>
            <a:r>
              <a:rPr lang="zh-CN" altLang="en-US" sz="2400" dirty="0">
                <a:latin typeface="造字工房悦圆演示版常规体" pitchFamily="50" charset="-122"/>
                <a:ea typeface="造字工房悦圆演示版常规体" pitchFamily="50" charset="-122"/>
              </a:rPr>
              <a:t>月</a:t>
            </a:r>
            <a:endParaRPr lang="en-US" altLang="zh-CN" sz="2400" dirty="0">
              <a:latin typeface="造字工房悦圆演示版常规体" pitchFamily="50" charset="-122"/>
              <a:ea typeface="造字工房悦圆演示版常规体" pitchFamily="50" charset="-122"/>
            </a:endParaRPr>
          </a:p>
          <a:p>
            <a:pPr algn="ctr"/>
            <a:r>
              <a:rPr lang="en-US" altLang="zh-CN" dirty="0">
                <a:latin typeface="造字工房悦圆演示版常规体" pitchFamily="50" charset="-122"/>
                <a:ea typeface="造字工房悦圆演示版常规体" pitchFamily="50" charset="-122"/>
              </a:rPr>
              <a:t>APR</a:t>
            </a:r>
            <a:endParaRPr lang="zh-CN" altLang="en-US" dirty="0"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3589519" y="930733"/>
            <a:ext cx="783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造字工房悦圆演示版常规体" pitchFamily="50" charset="-122"/>
                <a:ea typeface="造字工房悦圆演示版常规体" pitchFamily="50" charset="-122"/>
              </a:rPr>
              <a:t>5</a:t>
            </a:r>
            <a:r>
              <a:rPr lang="zh-CN" altLang="en-US" sz="2400" dirty="0">
                <a:latin typeface="造字工房悦圆演示版常规体" pitchFamily="50" charset="-122"/>
                <a:ea typeface="造字工房悦圆演示版常规体" pitchFamily="50" charset="-122"/>
              </a:rPr>
              <a:t>月</a:t>
            </a:r>
            <a:endParaRPr lang="en-US" altLang="zh-CN" sz="2400" dirty="0">
              <a:latin typeface="造字工房悦圆演示版常规体" pitchFamily="50" charset="-122"/>
              <a:ea typeface="造字工房悦圆演示版常规体" pitchFamily="50" charset="-122"/>
            </a:endParaRPr>
          </a:p>
          <a:p>
            <a:pPr algn="ctr"/>
            <a:r>
              <a:rPr lang="en-US" altLang="zh-CN" dirty="0">
                <a:latin typeface="造字工房悦圆演示版常规体" pitchFamily="50" charset="-122"/>
                <a:ea typeface="造字工房悦圆演示版常规体" pitchFamily="50" charset="-122"/>
              </a:rPr>
              <a:t>MAY</a:t>
            </a:r>
            <a:endParaRPr lang="zh-CN" altLang="en-US" dirty="0"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4402319" y="930733"/>
            <a:ext cx="783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造字工房悦圆演示版常规体" pitchFamily="50" charset="-122"/>
                <a:ea typeface="造字工房悦圆演示版常规体" pitchFamily="50" charset="-122"/>
              </a:rPr>
              <a:t>6</a:t>
            </a:r>
            <a:r>
              <a:rPr lang="zh-CN" altLang="en-US" sz="2400" dirty="0">
                <a:latin typeface="造字工房悦圆演示版常规体" pitchFamily="50" charset="-122"/>
                <a:ea typeface="造字工房悦圆演示版常规体" pitchFamily="50" charset="-122"/>
              </a:rPr>
              <a:t>月</a:t>
            </a:r>
            <a:endParaRPr lang="en-US" altLang="zh-CN" sz="2400" dirty="0">
              <a:latin typeface="造字工房悦圆演示版常规体" pitchFamily="50" charset="-122"/>
              <a:ea typeface="造字工房悦圆演示版常规体" pitchFamily="50" charset="-122"/>
            </a:endParaRPr>
          </a:p>
          <a:p>
            <a:pPr algn="ctr"/>
            <a:r>
              <a:rPr lang="en-US" altLang="zh-CN" dirty="0">
                <a:latin typeface="造字工房悦圆演示版常规体" pitchFamily="50" charset="-122"/>
                <a:ea typeface="造字工房悦圆演示版常规体" pitchFamily="50" charset="-122"/>
              </a:rPr>
              <a:t>JUN</a:t>
            </a:r>
            <a:endParaRPr lang="zh-CN" altLang="en-US" dirty="0"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215119" y="930733"/>
            <a:ext cx="783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造字工房悦圆演示版常规体" pitchFamily="50" charset="-122"/>
                <a:ea typeface="造字工房悦圆演示版常规体" pitchFamily="50" charset="-122"/>
              </a:rPr>
              <a:t>7</a:t>
            </a:r>
            <a:r>
              <a:rPr lang="zh-CN" altLang="en-US" sz="2400" dirty="0">
                <a:latin typeface="造字工房悦圆演示版常规体" pitchFamily="50" charset="-122"/>
                <a:ea typeface="造字工房悦圆演示版常规体" pitchFamily="50" charset="-122"/>
              </a:rPr>
              <a:t>月</a:t>
            </a:r>
            <a:endParaRPr lang="en-US" altLang="zh-CN" sz="2400" dirty="0">
              <a:latin typeface="造字工房悦圆演示版常规体" pitchFamily="50" charset="-122"/>
              <a:ea typeface="造字工房悦圆演示版常规体" pitchFamily="50" charset="-122"/>
            </a:endParaRPr>
          </a:p>
          <a:p>
            <a:pPr algn="ctr"/>
            <a:r>
              <a:rPr lang="en-US" altLang="zh-CN" dirty="0">
                <a:latin typeface="造字工房悦圆演示版常规体" pitchFamily="50" charset="-122"/>
                <a:ea typeface="造字工房悦圆演示版常规体" pitchFamily="50" charset="-122"/>
              </a:rPr>
              <a:t>JUL</a:t>
            </a:r>
            <a:endParaRPr lang="zh-CN" altLang="en-US" dirty="0"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6027919" y="930733"/>
            <a:ext cx="783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造字工房悦圆演示版常规体" pitchFamily="50" charset="-122"/>
                <a:ea typeface="造字工房悦圆演示版常规体" pitchFamily="50" charset="-122"/>
              </a:rPr>
              <a:t>8</a:t>
            </a:r>
            <a:r>
              <a:rPr lang="zh-CN" altLang="en-US" sz="2400" dirty="0">
                <a:latin typeface="造字工房悦圆演示版常规体" pitchFamily="50" charset="-122"/>
                <a:ea typeface="造字工房悦圆演示版常规体" pitchFamily="50" charset="-122"/>
              </a:rPr>
              <a:t>月</a:t>
            </a:r>
            <a:endParaRPr lang="en-US" altLang="zh-CN" sz="2400" dirty="0">
              <a:latin typeface="造字工房悦圆演示版常规体" pitchFamily="50" charset="-122"/>
              <a:ea typeface="造字工房悦圆演示版常规体" pitchFamily="50" charset="-122"/>
            </a:endParaRPr>
          </a:p>
          <a:p>
            <a:pPr algn="ctr"/>
            <a:r>
              <a:rPr lang="en-US" altLang="zh-CN" dirty="0">
                <a:latin typeface="造字工房悦圆演示版常规体" pitchFamily="50" charset="-122"/>
                <a:ea typeface="造字工房悦圆演示版常规体" pitchFamily="50" charset="-122"/>
              </a:rPr>
              <a:t>AUG</a:t>
            </a:r>
            <a:endParaRPr lang="zh-CN" altLang="en-US" dirty="0"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6840719" y="930733"/>
            <a:ext cx="783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造字工房悦圆演示版常规体" pitchFamily="50" charset="-122"/>
                <a:ea typeface="造字工房悦圆演示版常规体" pitchFamily="50" charset="-122"/>
              </a:rPr>
              <a:t>9</a:t>
            </a:r>
            <a:r>
              <a:rPr lang="zh-CN" altLang="en-US" sz="2400" dirty="0">
                <a:latin typeface="造字工房悦圆演示版常规体" pitchFamily="50" charset="-122"/>
                <a:ea typeface="造字工房悦圆演示版常规体" pitchFamily="50" charset="-122"/>
              </a:rPr>
              <a:t>月</a:t>
            </a:r>
            <a:endParaRPr lang="en-US" altLang="zh-CN" sz="2400" dirty="0">
              <a:latin typeface="造字工房悦圆演示版常规体" pitchFamily="50" charset="-122"/>
              <a:ea typeface="造字工房悦圆演示版常规体" pitchFamily="50" charset="-122"/>
            </a:endParaRPr>
          </a:p>
          <a:p>
            <a:pPr algn="ctr"/>
            <a:r>
              <a:rPr lang="en-US" altLang="zh-CN" dirty="0">
                <a:latin typeface="造字工房悦圆演示版常规体" pitchFamily="50" charset="-122"/>
                <a:ea typeface="造字工房悦圆演示版常规体" pitchFamily="50" charset="-122"/>
              </a:rPr>
              <a:t>SEP</a:t>
            </a:r>
            <a:endParaRPr lang="zh-CN" altLang="en-US" dirty="0"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7653519" y="930733"/>
            <a:ext cx="903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造字工房悦圆演示版常规体" pitchFamily="50" charset="-122"/>
                <a:ea typeface="造字工房悦圆演示版常规体" pitchFamily="50" charset="-122"/>
              </a:rPr>
              <a:t>10</a:t>
            </a:r>
            <a:r>
              <a:rPr lang="zh-CN" altLang="en-US" sz="2400" dirty="0">
                <a:latin typeface="造字工房悦圆演示版常规体" pitchFamily="50" charset="-122"/>
                <a:ea typeface="造字工房悦圆演示版常规体" pitchFamily="50" charset="-122"/>
              </a:rPr>
              <a:t>月</a:t>
            </a:r>
            <a:endParaRPr lang="en-US" altLang="zh-CN" sz="2400" dirty="0">
              <a:latin typeface="造字工房悦圆演示版常规体" pitchFamily="50" charset="-122"/>
              <a:ea typeface="造字工房悦圆演示版常规体" pitchFamily="50" charset="-122"/>
            </a:endParaRPr>
          </a:p>
          <a:p>
            <a:pPr algn="ctr"/>
            <a:r>
              <a:rPr lang="en-US" altLang="zh-CN" dirty="0">
                <a:latin typeface="造字工房悦圆演示版常规体" pitchFamily="50" charset="-122"/>
                <a:ea typeface="造字工房悦圆演示版常规体" pitchFamily="50" charset="-122"/>
              </a:rPr>
              <a:t>OCT</a:t>
            </a:r>
            <a:endParaRPr lang="zh-CN" altLang="en-US" dirty="0"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8466319" y="930733"/>
            <a:ext cx="9591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造字工房悦圆演示版常规体" pitchFamily="50" charset="-122"/>
                <a:ea typeface="造字工房悦圆演示版常规体" pitchFamily="50" charset="-122"/>
              </a:rPr>
              <a:t>11</a:t>
            </a:r>
            <a:r>
              <a:rPr lang="zh-CN" altLang="en-US" sz="2400" dirty="0">
                <a:latin typeface="造字工房悦圆演示版常规体" pitchFamily="50" charset="-122"/>
                <a:ea typeface="造字工房悦圆演示版常规体" pitchFamily="50" charset="-122"/>
              </a:rPr>
              <a:t>月</a:t>
            </a:r>
            <a:endParaRPr lang="en-US" altLang="zh-CN" sz="2400" dirty="0">
              <a:latin typeface="造字工房悦圆演示版常规体" pitchFamily="50" charset="-122"/>
              <a:ea typeface="造字工房悦圆演示版常规体" pitchFamily="50" charset="-122"/>
            </a:endParaRPr>
          </a:p>
          <a:p>
            <a:pPr algn="ctr"/>
            <a:r>
              <a:rPr lang="en-US" altLang="zh-CN" dirty="0">
                <a:latin typeface="造字工房悦圆演示版常规体" pitchFamily="50" charset="-122"/>
                <a:ea typeface="造字工房悦圆演示版常规体" pitchFamily="50" charset="-122"/>
              </a:rPr>
              <a:t>NOV</a:t>
            </a:r>
            <a:endParaRPr lang="zh-CN" altLang="en-US" dirty="0"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9279119" y="930733"/>
            <a:ext cx="9280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造字工房悦圆演示版常规体" pitchFamily="50" charset="-122"/>
                <a:ea typeface="造字工房悦圆演示版常规体" pitchFamily="50" charset="-122"/>
              </a:rPr>
              <a:t>12</a:t>
            </a:r>
            <a:r>
              <a:rPr lang="zh-CN" altLang="en-US" sz="2400" dirty="0">
                <a:latin typeface="造字工房悦圆演示版常规体" pitchFamily="50" charset="-122"/>
                <a:ea typeface="造字工房悦圆演示版常规体" pitchFamily="50" charset="-122"/>
              </a:rPr>
              <a:t>月</a:t>
            </a:r>
            <a:endParaRPr lang="en-US" altLang="zh-CN" sz="2400" dirty="0">
              <a:latin typeface="造字工房悦圆演示版常规体" pitchFamily="50" charset="-122"/>
              <a:ea typeface="造字工房悦圆演示版常规体" pitchFamily="50" charset="-122"/>
            </a:endParaRPr>
          </a:p>
          <a:p>
            <a:pPr algn="ctr"/>
            <a:r>
              <a:rPr lang="en-US" altLang="zh-CN" dirty="0">
                <a:latin typeface="造字工房悦圆演示版常规体" pitchFamily="50" charset="-122"/>
                <a:ea typeface="造字工房悦圆演示版常规体" pitchFamily="50" charset="-122"/>
              </a:rPr>
              <a:t>DEC</a:t>
            </a:r>
            <a:endParaRPr lang="zh-CN" altLang="en-US" dirty="0"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10380141" y="771073"/>
            <a:ext cx="1594146" cy="997860"/>
          </a:xfrm>
          <a:prstGeom prst="rect">
            <a:avLst/>
          </a:prstGeom>
          <a:solidFill>
            <a:srgbClr val="04D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380141" y="928671"/>
            <a:ext cx="1504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2016</a:t>
            </a:r>
            <a:endParaRPr lang="zh-CN" altLang="en-US" sz="40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10" name="六边形 109"/>
          <p:cNvSpPr/>
          <p:nvPr/>
        </p:nvSpPr>
        <p:spPr>
          <a:xfrm rot="16200000">
            <a:off x="5315561" y="3118984"/>
            <a:ext cx="2965904" cy="1943100"/>
          </a:xfrm>
          <a:prstGeom prst="hexagon">
            <a:avLst>
              <a:gd name="adj" fmla="val 10808"/>
              <a:gd name="vf" fmla="val 115470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六边形 114"/>
          <p:cNvSpPr/>
          <p:nvPr/>
        </p:nvSpPr>
        <p:spPr>
          <a:xfrm rot="16200000">
            <a:off x="7299266" y="3118984"/>
            <a:ext cx="2965904" cy="1943100"/>
          </a:xfrm>
          <a:prstGeom prst="hexagon">
            <a:avLst>
              <a:gd name="adj" fmla="val 12302"/>
              <a:gd name="vf" fmla="val 115470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六边形 119"/>
          <p:cNvSpPr/>
          <p:nvPr/>
        </p:nvSpPr>
        <p:spPr>
          <a:xfrm rot="16200000">
            <a:off x="9282971" y="3118984"/>
            <a:ext cx="2965904" cy="1943100"/>
          </a:xfrm>
          <a:prstGeom prst="hexagon">
            <a:avLst>
              <a:gd name="adj" fmla="val 12302"/>
              <a:gd name="vf" fmla="val 115470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0" name="矩形 229"/>
          <p:cNvSpPr/>
          <p:nvPr/>
        </p:nvSpPr>
        <p:spPr>
          <a:xfrm>
            <a:off x="230578" y="3177800"/>
            <a:ext cx="5348812" cy="1710714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248160" y="3293605"/>
            <a:ext cx="5176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Arial" charset="0"/>
              </a:rPr>
              <a:t>第</a:t>
            </a:r>
            <a:r>
              <a:rPr lang="en-US" altLang="zh-CN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Arial" charset="0"/>
              </a:rPr>
              <a:t>31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Arial" charset="0"/>
              </a:rPr>
              <a:t>届夏季</a:t>
            </a:r>
            <a:r>
              <a:rPr lang="zh-CN" altLang="en-US" sz="1600" dirty="0">
                <a:solidFill>
                  <a:schemeClr val="accent6"/>
                </a:solidFill>
                <a:latin typeface="方正兰亭超细黑简体" pitchFamily="2" charset="-122"/>
                <a:ea typeface="方正兰亭超细黑简体" pitchFamily="2" charset="-122"/>
                <a:sym typeface="Arial" charset="0"/>
              </a:rPr>
              <a:t>奥林匹克运动会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Arial" charset="0"/>
              </a:rPr>
              <a:t>将于</a:t>
            </a:r>
            <a:r>
              <a:rPr lang="en-US" altLang="zh-CN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Arial" charset="0"/>
              </a:rPr>
              <a:t>2016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Arial" charset="0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Arial" charset="0"/>
              </a:rPr>
              <a:t>8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Arial" charset="0"/>
              </a:rPr>
              <a:t>月</a:t>
            </a:r>
            <a:r>
              <a:rPr lang="en-US" altLang="zh-CN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Arial" charset="0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Arial" charset="0"/>
              </a:rPr>
              <a:t>日</a:t>
            </a:r>
            <a:r>
              <a:rPr lang="en-US" altLang="zh-CN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Arial" charset="0"/>
              </a:rPr>
              <a:t>-21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Arial" charset="0"/>
              </a:rPr>
              <a:t>日在</a:t>
            </a:r>
            <a:r>
              <a:rPr lang="zh-CN" altLang="en-US" sz="1600" dirty="0">
                <a:solidFill>
                  <a:schemeClr val="accent6"/>
                </a:solidFill>
                <a:latin typeface="方正兰亭超细黑简体" pitchFamily="2" charset="-122"/>
                <a:ea typeface="方正兰亭超细黑简体" pitchFamily="2" charset="-122"/>
                <a:sym typeface="Arial" charset="0"/>
              </a:rPr>
              <a:t>巴西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Arial" charset="0"/>
              </a:rPr>
              <a:t>的</a:t>
            </a:r>
            <a:r>
              <a:rPr lang="zh-CN" altLang="en-US" sz="1600" dirty="0">
                <a:solidFill>
                  <a:schemeClr val="accent6"/>
                </a:solidFill>
                <a:latin typeface="方正兰亭超细黑简体" pitchFamily="2" charset="-122"/>
                <a:ea typeface="方正兰亭超细黑简体" pitchFamily="2" charset="-122"/>
                <a:sym typeface="Arial" charset="0"/>
              </a:rPr>
              <a:t>里约热内卢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Arial" charset="0"/>
              </a:rPr>
              <a:t>举行。里约热内卢将成为奥运史上首个主办奥运会的南美洲城市。巴西不仅足球、桑巴舞世界闻名，更有近年风靡世界的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方正兰亭超细黑简体" pitchFamily="2" charset="-122"/>
                <a:ea typeface="方正兰亭超细黑简体" pitchFamily="2" charset="-122"/>
              </a:rPr>
              <a:t>巴西柔术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。</a:t>
            </a:r>
          </a:p>
        </p:txBody>
      </p:sp>
      <p:sp>
        <p:nvSpPr>
          <p:cNvPr id="39" name="矩形 38"/>
          <p:cNvSpPr/>
          <p:nvPr/>
        </p:nvSpPr>
        <p:spPr>
          <a:xfrm>
            <a:off x="4428695" y="774005"/>
            <a:ext cx="783771" cy="997860"/>
          </a:xfrm>
          <a:prstGeom prst="rect">
            <a:avLst/>
          </a:prstGeom>
          <a:solidFill>
            <a:srgbClr val="04D2A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231725" y="776936"/>
            <a:ext cx="783771" cy="997860"/>
          </a:xfrm>
          <a:prstGeom prst="rect">
            <a:avLst/>
          </a:prstGeom>
          <a:solidFill>
            <a:srgbClr val="04D2A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pic>
        <p:nvPicPr>
          <p:cNvPr id="41" name="Picture 10" descr="3bf33a87e950352aefc026995343fbf2b3118bf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300" y="3429000"/>
            <a:ext cx="1933919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9" descr="3-1503101629245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7325" y="3429000"/>
            <a:ext cx="1944613" cy="129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8" descr="1-141104115H30-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92190" y="3429000"/>
            <a:ext cx="1954333" cy="123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图片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4466" y="2154166"/>
            <a:ext cx="1099527" cy="93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图片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57558" y="2154166"/>
            <a:ext cx="1099527" cy="93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图片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8259" y="2154166"/>
            <a:ext cx="1099527" cy="93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44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0" y="-7258"/>
            <a:ext cx="12192000" cy="6865258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6301" y="1758456"/>
            <a:ext cx="1597857" cy="1380393"/>
          </a:xfrm>
          <a:custGeom>
            <a:avLst/>
            <a:gdLst>
              <a:gd name="connsiteX0" fmla="*/ 387882 w 1799771"/>
              <a:gd name="connsiteY0" fmla="*/ 0 h 1551527"/>
              <a:gd name="connsiteX1" fmla="*/ 1411889 w 1799771"/>
              <a:gd name="connsiteY1" fmla="*/ 0 h 1551527"/>
              <a:gd name="connsiteX2" fmla="*/ 1799771 w 1799771"/>
              <a:gd name="connsiteY2" fmla="*/ 775764 h 1551527"/>
              <a:gd name="connsiteX3" fmla="*/ 1411889 w 1799771"/>
              <a:gd name="connsiteY3" fmla="*/ 1551527 h 1551527"/>
              <a:gd name="connsiteX4" fmla="*/ 387882 w 1799771"/>
              <a:gd name="connsiteY4" fmla="*/ 1551527 h 1551527"/>
              <a:gd name="connsiteX5" fmla="*/ 0 w 1799771"/>
              <a:gd name="connsiteY5" fmla="*/ 775764 h 155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551527">
                <a:moveTo>
                  <a:pt x="387882" y="0"/>
                </a:moveTo>
                <a:lnTo>
                  <a:pt x="1411889" y="0"/>
                </a:lnTo>
                <a:lnTo>
                  <a:pt x="1799771" y="775764"/>
                </a:lnTo>
                <a:lnTo>
                  <a:pt x="1411889" y="1551527"/>
                </a:lnTo>
                <a:lnTo>
                  <a:pt x="387882" y="1551527"/>
                </a:lnTo>
                <a:lnTo>
                  <a:pt x="0" y="775764"/>
                </a:lnTo>
                <a:close/>
              </a:path>
            </a:pathLst>
          </a:cu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4" cstate="print"/>
          <a:srcRect b="6511"/>
          <a:stretch>
            <a:fillRect/>
          </a:stretch>
        </p:blipFill>
        <p:spPr>
          <a:xfrm>
            <a:off x="1226190" y="3165232"/>
            <a:ext cx="1605352" cy="1389184"/>
          </a:xfrm>
          <a:custGeom>
            <a:avLst/>
            <a:gdLst>
              <a:gd name="connsiteX0" fmla="*/ 387882 w 1799771"/>
              <a:gd name="connsiteY0" fmla="*/ 0 h 1551527"/>
              <a:gd name="connsiteX1" fmla="*/ 1411889 w 1799771"/>
              <a:gd name="connsiteY1" fmla="*/ 0 h 1551527"/>
              <a:gd name="connsiteX2" fmla="*/ 1799771 w 1799771"/>
              <a:gd name="connsiteY2" fmla="*/ 775764 h 1551527"/>
              <a:gd name="connsiteX3" fmla="*/ 1411889 w 1799771"/>
              <a:gd name="connsiteY3" fmla="*/ 1551527 h 1551527"/>
              <a:gd name="connsiteX4" fmla="*/ 387882 w 1799771"/>
              <a:gd name="connsiteY4" fmla="*/ 1551527 h 1551527"/>
              <a:gd name="connsiteX5" fmla="*/ 0 w 1799771"/>
              <a:gd name="connsiteY5" fmla="*/ 775764 h 155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551527">
                <a:moveTo>
                  <a:pt x="387882" y="0"/>
                </a:moveTo>
                <a:lnTo>
                  <a:pt x="1411889" y="0"/>
                </a:lnTo>
                <a:lnTo>
                  <a:pt x="1799771" y="775764"/>
                </a:lnTo>
                <a:lnTo>
                  <a:pt x="1411889" y="1551527"/>
                </a:lnTo>
                <a:lnTo>
                  <a:pt x="387882" y="1551527"/>
                </a:lnTo>
                <a:lnTo>
                  <a:pt x="0" y="775764"/>
                </a:lnTo>
                <a:close/>
              </a:path>
            </a:pathLst>
          </a:cu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5283" y="3868616"/>
            <a:ext cx="1620830" cy="1380392"/>
          </a:xfrm>
          <a:custGeom>
            <a:avLst/>
            <a:gdLst>
              <a:gd name="connsiteX0" fmla="*/ 387882 w 1799771"/>
              <a:gd name="connsiteY0" fmla="*/ 0 h 1551527"/>
              <a:gd name="connsiteX1" fmla="*/ 1411889 w 1799771"/>
              <a:gd name="connsiteY1" fmla="*/ 0 h 1551527"/>
              <a:gd name="connsiteX2" fmla="*/ 1799771 w 1799771"/>
              <a:gd name="connsiteY2" fmla="*/ 775764 h 1551527"/>
              <a:gd name="connsiteX3" fmla="*/ 1411889 w 1799771"/>
              <a:gd name="connsiteY3" fmla="*/ 1551527 h 1551527"/>
              <a:gd name="connsiteX4" fmla="*/ 387882 w 1799771"/>
              <a:gd name="connsiteY4" fmla="*/ 1551527 h 1551527"/>
              <a:gd name="connsiteX5" fmla="*/ 0 w 1799771"/>
              <a:gd name="connsiteY5" fmla="*/ 775764 h 155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551527">
                <a:moveTo>
                  <a:pt x="387882" y="0"/>
                </a:moveTo>
                <a:lnTo>
                  <a:pt x="1411889" y="0"/>
                </a:lnTo>
                <a:lnTo>
                  <a:pt x="1799771" y="775764"/>
                </a:lnTo>
                <a:lnTo>
                  <a:pt x="1411889" y="1551527"/>
                </a:lnTo>
                <a:lnTo>
                  <a:pt x="387882" y="1551527"/>
                </a:lnTo>
                <a:lnTo>
                  <a:pt x="0" y="775764"/>
                </a:lnTo>
                <a:close/>
              </a:path>
            </a:pathLst>
          </a:custGeom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42868" y="1046284"/>
            <a:ext cx="1605352" cy="1380393"/>
          </a:xfrm>
          <a:custGeom>
            <a:avLst/>
            <a:gdLst>
              <a:gd name="connsiteX0" fmla="*/ 387882 w 1799771"/>
              <a:gd name="connsiteY0" fmla="*/ 0 h 1551527"/>
              <a:gd name="connsiteX1" fmla="*/ 1411889 w 1799771"/>
              <a:gd name="connsiteY1" fmla="*/ 0 h 1551527"/>
              <a:gd name="connsiteX2" fmla="*/ 1799771 w 1799771"/>
              <a:gd name="connsiteY2" fmla="*/ 775764 h 1551527"/>
              <a:gd name="connsiteX3" fmla="*/ 1411889 w 1799771"/>
              <a:gd name="connsiteY3" fmla="*/ 1551527 h 1551527"/>
              <a:gd name="connsiteX4" fmla="*/ 387882 w 1799771"/>
              <a:gd name="connsiteY4" fmla="*/ 1551527 h 1551527"/>
              <a:gd name="connsiteX5" fmla="*/ 0 w 1799771"/>
              <a:gd name="connsiteY5" fmla="*/ 775764 h 155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551527">
                <a:moveTo>
                  <a:pt x="387882" y="0"/>
                </a:moveTo>
                <a:lnTo>
                  <a:pt x="1411889" y="0"/>
                </a:lnTo>
                <a:lnTo>
                  <a:pt x="1799771" y="775764"/>
                </a:lnTo>
                <a:lnTo>
                  <a:pt x="1411889" y="1551527"/>
                </a:lnTo>
                <a:lnTo>
                  <a:pt x="387882" y="1551527"/>
                </a:lnTo>
                <a:lnTo>
                  <a:pt x="0" y="775764"/>
                </a:lnTo>
                <a:close/>
              </a:path>
            </a:pathLst>
          </a:custGeom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07832" y="1732085"/>
            <a:ext cx="1636959" cy="1406767"/>
          </a:xfrm>
          <a:custGeom>
            <a:avLst/>
            <a:gdLst>
              <a:gd name="connsiteX0" fmla="*/ 387882 w 1799771"/>
              <a:gd name="connsiteY0" fmla="*/ 0 h 1551527"/>
              <a:gd name="connsiteX1" fmla="*/ 1411889 w 1799771"/>
              <a:gd name="connsiteY1" fmla="*/ 0 h 1551527"/>
              <a:gd name="connsiteX2" fmla="*/ 1799771 w 1799771"/>
              <a:gd name="connsiteY2" fmla="*/ 775764 h 1551527"/>
              <a:gd name="connsiteX3" fmla="*/ 1411889 w 1799771"/>
              <a:gd name="connsiteY3" fmla="*/ 1551527 h 1551527"/>
              <a:gd name="connsiteX4" fmla="*/ 387882 w 1799771"/>
              <a:gd name="connsiteY4" fmla="*/ 1551527 h 1551527"/>
              <a:gd name="connsiteX5" fmla="*/ 0 w 1799771"/>
              <a:gd name="connsiteY5" fmla="*/ 775764 h 155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551527">
                <a:moveTo>
                  <a:pt x="387882" y="0"/>
                </a:moveTo>
                <a:lnTo>
                  <a:pt x="1411889" y="0"/>
                </a:lnTo>
                <a:lnTo>
                  <a:pt x="1799771" y="775764"/>
                </a:lnTo>
                <a:lnTo>
                  <a:pt x="1411889" y="1551527"/>
                </a:lnTo>
                <a:lnTo>
                  <a:pt x="387882" y="1551527"/>
                </a:lnTo>
                <a:lnTo>
                  <a:pt x="0" y="775764"/>
                </a:lnTo>
                <a:close/>
              </a:path>
            </a:pathLst>
          </a:custGeom>
        </p:spPr>
      </p:pic>
      <p:sp>
        <p:nvSpPr>
          <p:cNvPr id="118" name="文本框 117"/>
          <p:cNvSpPr txBox="1"/>
          <p:nvPr/>
        </p:nvSpPr>
        <p:spPr>
          <a:xfrm>
            <a:off x="6397171" y="1175794"/>
            <a:ext cx="319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B0F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巴西柔术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6432336" y="1851129"/>
            <a:ext cx="43030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方正兰亭超细黑简体" pitchFamily="2" charset="-122"/>
                <a:ea typeface="方正兰亭超细黑简体" pitchFamily="2" charset="-122"/>
              </a:rPr>
              <a:t>巴西柔术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（英文：</a:t>
            </a:r>
            <a:r>
              <a:rPr lang="en-US" altLang="zh-CN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Brazilian Jiu-Jitsu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）是一种地面缠斗术，技术强调有效利用</a:t>
            </a:r>
            <a:r>
              <a:rPr lang="zh-CN" alt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方正兰亭超细黑简体" pitchFamily="2" charset="-122"/>
                <a:ea typeface="方正兰亭超细黑简体" pitchFamily="2" charset="-122"/>
              </a:rPr>
              <a:t>杠杆原理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，使用者可以用很小的力气，将沉重的对手撬起，并进行格斗降服。</a:t>
            </a:r>
            <a:endParaRPr lang="en-US" altLang="zh-CN" sz="1600" dirty="0">
              <a:solidFill>
                <a:schemeClr val="bg1"/>
              </a:solidFill>
              <a:latin typeface="方正兰亭超细黑简体" pitchFamily="2" charset="-122"/>
              <a:ea typeface="方正兰亭超细黑简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巴西柔术拥有大量格斗技术，包括</a:t>
            </a:r>
            <a:r>
              <a:rPr lang="zh-CN" altLang="en-US" sz="1600" b="1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摔投、关节技及绞杀技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来降服对手，综合格斗竞技与系统自卫于一身的武术。</a:t>
            </a:r>
            <a:endParaRPr lang="en-US" altLang="zh-CN" sz="1600" dirty="0">
              <a:solidFill>
                <a:schemeClr val="bg1"/>
              </a:solidFill>
              <a:latin typeface="方正兰亭超细黑简体" pitchFamily="2" charset="-122"/>
              <a:ea typeface="方正兰亭超细黑简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由巴西人</a:t>
            </a:r>
            <a:r>
              <a:rPr lang="zh-CN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方正兰亭超细黑简体" pitchFamily="2" charset="-122"/>
                <a:ea typeface="方正兰亭超细黑简体" pitchFamily="2" charset="-122"/>
              </a:rPr>
              <a:t>卡洛斯</a:t>
            </a:r>
            <a:r>
              <a:rPr lang="en-US" altLang="zh-CN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方正兰亭超细黑简体" pitchFamily="2" charset="-122"/>
                <a:ea typeface="方正兰亭超细黑简体" pitchFamily="2" charset="-122"/>
              </a:rPr>
              <a:t>·</a:t>
            </a:r>
            <a:r>
              <a:rPr lang="zh-CN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方正兰亭超细黑简体" pitchFamily="2" charset="-122"/>
                <a:ea typeface="方正兰亭超细黑简体" pitchFamily="2" charset="-122"/>
              </a:rPr>
              <a:t>格雷西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于</a:t>
            </a:r>
            <a:r>
              <a:rPr lang="en-US" altLang="zh-CN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1925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年创立，至今已有</a:t>
            </a:r>
            <a:r>
              <a:rPr lang="en-US" altLang="zh-CN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90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余年。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40437" y="3174024"/>
            <a:ext cx="1597857" cy="1380392"/>
          </a:xfrm>
          <a:custGeom>
            <a:avLst/>
            <a:gdLst>
              <a:gd name="connsiteX0" fmla="*/ 387882 w 1799771"/>
              <a:gd name="connsiteY0" fmla="*/ 0 h 1551527"/>
              <a:gd name="connsiteX1" fmla="*/ 1411889 w 1799771"/>
              <a:gd name="connsiteY1" fmla="*/ 0 h 1551527"/>
              <a:gd name="connsiteX2" fmla="*/ 1799771 w 1799771"/>
              <a:gd name="connsiteY2" fmla="*/ 775764 h 1551527"/>
              <a:gd name="connsiteX3" fmla="*/ 1411889 w 1799771"/>
              <a:gd name="connsiteY3" fmla="*/ 1551527 h 1551527"/>
              <a:gd name="connsiteX4" fmla="*/ 387882 w 1799771"/>
              <a:gd name="connsiteY4" fmla="*/ 1551527 h 1551527"/>
              <a:gd name="connsiteX5" fmla="*/ 0 w 1799771"/>
              <a:gd name="connsiteY5" fmla="*/ 775764 h 155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551527">
                <a:moveTo>
                  <a:pt x="387882" y="0"/>
                </a:moveTo>
                <a:lnTo>
                  <a:pt x="1411889" y="0"/>
                </a:lnTo>
                <a:lnTo>
                  <a:pt x="1799771" y="775764"/>
                </a:lnTo>
                <a:lnTo>
                  <a:pt x="1411889" y="1551527"/>
                </a:lnTo>
                <a:lnTo>
                  <a:pt x="387882" y="1551527"/>
                </a:lnTo>
                <a:lnTo>
                  <a:pt x="0" y="775764"/>
                </a:lnTo>
                <a:close/>
              </a:path>
            </a:pathLst>
          </a:custGeom>
        </p:spPr>
      </p:pic>
      <p:pic>
        <p:nvPicPr>
          <p:cNvPr id="15" name="图片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32184" y="2487899"/>
            <a:ext cx="1608992" cy="137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457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0" y="-7258"/>
            <a:ext cx="12192000" cy="6865258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52" y="1788160"/>
            <a:ext cx="1798446" cy="1362371"/>
          </a:xfrm>
          <a:custGeom>
            <a:avLst/>
            <a:gdLst>
              <a:gd name="connsiteX0" fmla="*/ 387882 w 1799771"/>
              <a:gd name="connsiteY0" fmla="*/ 0 h 1551527"/>
              <a:gd name="connsiteX1" fmla="*/ 1411889 w 1799771"/>
              <a:gd name="connsiteY1" fmla="*/ 0 h 1551527"/>
              <a:gd name="connsiteX2" fmla="*/ 1799771 w 1799771"/>
              <a:gd name="connsiteY2" fmla="*/ 775764 h 1551527"/>
              <a:gd name="connsiteX3" fmla="*/ 1411889 w 1799771"/>
              <a:gd name="connsiteY3" fmla="*/ 1551527 h 1551527"/>
              <a:gd name="connsiteX4" fmla="*/ 387882 w 1799771"/>
              <a:gd name="connsiteY4" fmla="*/ 1551527 h 1551527"/>
              <a:gd name="connsiteX5" fmla="*/ 0 w 1799771"/>
              <a:gd name="connsiteY5" fmla="*/ 775764 h 155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551527">
                <a:moveTo>
                  <a:pt x="387882" y="0"/>
                </a:moveTo>
                <a:lnTo>
                  <a:pt x="1411889" y="0"/>
                </a:lnTo>
                <a:lnTo>
                  <a:pt x="1799771" y="775764"/>
                </a:lnTo>
                <a:lnTo>
                  <a:pt x="1411889" y="1551527"/>
                </a:lnTo>
                <a:lnTo>
                  <a:pt x="387882" y="1551527"/>
                </a:lnTo>
                <a:lnTo>
                  <a:pt x="0" y="775764"/>
                </a:lnTo>
                <a:close/>
              </a:path>
            </a:pathLst>
          </a:cu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" y="3195951"/>
            <a:ext cx="1761226" cy="1329434"/>
          </a:xfrm>
          <a:custGeom>
            <a:avLst/>
            <a:gdLst>
              <a:gd name="connsiteX0" fmla="*/ 387882 w 1799771"/>
              <a:gd name="connsiteY0" fmla="*/ 0 h 1551527"/>
              <a:gd name="connsiteX1" fmla="*/ 1411889 w 1799771"/>
              <a:gd name="connsiteY1" fmla="*/ 0 h 1551527"/>
              <a:gd name="connsiteX2" fmla="*/ 1799771 w 1799771"/>
              <a:gd name="connsiteY2" fmla="*/ 775764 h 1551527"/>
              <a:gd name="connsiteX3" fmla="*/ 1411889 w 1799771"/>
              <a:gd name="connsiteY3" fmla="*/ 1551527 h 1551527"/>
              <a:gd name="connsiteX4" fmla="*/ 387882 w 1799771"/>
              <a:gd name="connsiteY4" fmla="*/ 1551527 h 1551527"/>
              <a:gd name="connsiteX5" fmla="*/ 0 w 1799771"/>
              <a:gd name="connsiteY5" fmla="*/ 775764 h 155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551527">
                <a:moveTo>
                  <a:pt x="387882" y="0"/>
                </a:moveTo>
                <a:lnTo>
                  <a:pt x="1411889" y="0"/>
                </a:lnTo>
                <a:lnTo>
                  <a:pt x="1799771" y="775764"/>
                </a:lnTo>
                <a:lnTo>
                  <a:pt x="1411889" y="1551527"/>
                </a:lnTo>
                <a:lnTo>
                  <a:pt x="387882" y="1551527"/>
                </a:lnTo>
                <a:lnTo>
                  <a:pt x="0" y="775764"/>
                </a:lnTo>
                <a:close/>
              </a:path>
            </a:pathLst>
          </a:cu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657" y="3860144"/>
            <a:ext cx="1795202" cy="1352573"/>
          </a:xfrm>
          <a:custGeom>
            <a:avLst/>
            <a:gdLst>
              <a:gd name="connsiteX0" fmla="*/ 387882 w 1799771"/>
              <a:gd name="connsiteY0" fmla="*/ 0 h 1551527"/>
              <a:gd name="connsiteX1" fmla="*/ 1411889 w 1799771"/>
              <a:gd name="connsiteY1" fmla="*/ 0 h 1551527"/>
              <a:gd name="connsiteX2" fmla="*/ 1799771 w 1799771"/>
              <a:gd name="connsiteY2" fmla="*/ 775764 h 1551527"/>
              <a:gd name="connsiteX3" fmla="*/ 1411889 w 1799771"/>
              <a:gd name="connsiteY3" fmla="*/ 1551527 h 1551527"/>
              <a:gd name="connsiteX4" fmla="*/ 387882 w 1799771"/>
              <a:gd name="connsiteY4" fmla="*/ 1551527 h 1551527"/>
              <a:gd name="connsiteX5" fmla="*/ 0 w 1799771"/>
              <a:gd name="connsiteY5" fmla="*/ 775764 h 155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551527">
                <a:moveTo>
                  <a:pt x="387882" y="0"/>
                </a:moveTo>
                <a:lnTo>
                  <a:pt x="1411889" y="0"/>
                </a:lnTo>
                <a:lnTo>
                  <a:pt x="1799771" y="775764"/>
                </a:lnTo>
                <a:lnTo>
                  <a:pt x="1411889" y="1551527"/>
                </a:lnTo>
                <a:lnTo>
                  <a:pt x="387882" y="1551527"/>
                </a:lnTo>
                <a:lnTo>
                  <a:pt x="0" y="775764"/>
                </a:lnTo>
                <a:close/>
              </a:path>
            </a:pathLst>
          </a:custGeom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3" y="1813654"/>
            <a:ext cx="1798446" cy="1381250"/>
          </a:xfrm>
          <a:custGeom>
            <a:avLst/>
            <a:gdLst>
              <a:gd name="connsiteX0" fmla="*/ 387882 w 1799771"/>
              <a:gd name="connsiteY0" fmla="*/ 0 h 1551527"/>
              <a:gd name="connsiteX1" fmla="*/ 1411889 w 1799771"/>
              <a:gd name="connsiteY1" fmla="*/ 0 h 1551527"/>
              <a:gd name="connsiteX2" fmla="*/ 1799771 w 1799771"/>
              <a:gd name="connsiteY2" fmla="*/ 775764 h 1551527"/>
              <a:gd name="connsiteX3" fmla="*/ 1411889 w 1799771"/>
              <a:gd name="connsiteY3" fmla="*/ 1551527 h 1551527"/>
              <a:gd name="connsiteX4" fmla="*/ 387882 w 1799771"/>
              <a:gd name="connsiteY4" fmla="*/ 1551527 h 1551527"/>
              <a:gd name="connsiteX5" fmla="*/ 0 w 1799771"/>
              <a:gd name="connsiteY5" fmla="*/ 775764 h 155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551527">
                <a:moveTo>
                  <a:pt x="387882" y="0"/>
                </a:moveTo>
                <a:lnTo>
                  <a:pt x="1411889" y="0"/>
                </a:lnTo>
                <a:lnTo>
                  <a:pt x="1799771" y="775764"/>
                </a:lnTo>
                <a:lnTo>
                  <a:pt x="1411889" y="1551527"/>
                </a:lnTo>
                <a:lnTo>
                  <a:pt x="387882" y="1551527"/>
                </a:lnTo>
                <a:lnTo>
                  <a:pt x="0" y="775764"/>
                </a:lnTo>
                <a:close/>
              </a:path>
            </a:pathLst>
          </a:custGeom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57" y="1137920"/>
            <a:ext cx="1798446" cy="1349950"/>
          </a:xfrm>
          <a:custGeom>
            <a:avLst/>
            <a:gdLst>
              <a:gd name="connsiteX0" fmla="*/ 387882 w 1799771"/>
              <a:gd name="connsiteY0" fmla="*/ 0 h 1551527"/>
              <a:gd name="connsiteX1" fmla="*/ 1411889 w 1799771"/>
              <a:gd name="connsiteY1" fmla="*/ 0 h 1551527"/>
              <a:gd name="connsiteX2" fmla="*/ 1799771 w 1799771"/>
              <a:gd name="connsiteY2" fmla="*/ 775764 h 1551527"/>
              <a:gd name="connsiteX3" fmla="*/ 1411889 w 1799771"/>
              <a:gd name="connsiteY3" fmla="*/ 1551527 h 1551527"/>
              <a:gd name="connsiteX4" fmla="*/ 387882 w 1799771"/>
              <a:gd name="connsiteY4" fmla="*/ 1551527 h 1551527"/>
              <a:gd name="connsiteX5" fmla="*/ 0 w 1799771"/>
              <a:gd name="connsiteY5" fmla="*/ 775764 h 155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551527">
                <a:moveTo>
                  <a:pt x="387882" y="0"/>
                </a:moveTo>
                <a:lnTo>
                  <a:pt x="1411889" y="0"/>
                </a:lnTo>
                <a:lnTo>
                  <a:pt x="1799771" y="775764"/>
                </a:lnTo>
                <a:lnTo>
                  <a:pt x="1411889" y="1551527"/>
                </a:lnTo>
                <a:lnTo>
                  <a:pt x="387882" y="1551527"/>
                </a:lnTo>
                <a:lnTo>
                  <a:pt x="0" y="775764"/>
                </a:lnTo>
                <a:close/>
              </a:path>
            </a:pathLst>
          </a:custGeom>
        </p:spPr>
      </p:pic>
      <p:sp>
        <p:nvSpPr>
          <p:cNvPr id="118" name="文本框 117"/>
          <p:cNvSpPr txBox="1"/>
          <p:nvPr/>
        </p:nvSpPr>
        <p:spPr>
          <a:xfrm>
            <a:off x="6397171" y="1175794"/>
            <a:ext cx="319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B0F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巴西柔术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6432336" y="1851129"/>
            <a:ext cx="4303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如今，巴西柔术不但占据降服式</a:t>
            </a:r>
            <a:r>
              <a:rPr lang="zh-CN" alt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兰亭超细黑简体" pitchFamily="2" charset="-122"/>
                <a:ea typeface="方正兰亭超细黑简体" pitchFamily="2" charset="-122"/>
              </a:rPr>
              <a:t>摔跤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战技的半壁江山，更成为</a:t>
            </a:r>
            <a:r>
              <a:rPr lang="zh-CN" alt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兰亭超细黑简体" pitchFamily="2" charset="-122"/>
                <a:ea typeface="方正兰亭超细黑简体" pitchFamily="2" charset="-122"/>
              </a:rPr>
              <a:t>综合格斗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（英文：</a:t>
            </a:r>
            <a:r>
              <a:rPr lang="en-US" altLang="zh-CN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Mixed Martial Arts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，简称：</a:t>
            </a:r>
            <a:r>
              <a:rPr lang="en-US" altLang="zh-CN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兰亭超细黑简体" pitchFamily="2" charset="-122"/>
                <a:ea typeface="方正兰亭超细黑简体" pitchFamily="2" charset="-122"/>
              </a:rPr>
              <a:t>MMA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）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Arial" panose="020B0604020202020204" pitchFamily="34" charset="0"/>
              </a:rPr>
              <a:t>中成为了运动员们非常重要的“必修课”，使得柔术在世界范围内迅速传播流行。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在</a:t>
            </a:r>
            <a:r>
              <a:rPr lang="zh-CN" altLang="zh-CN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拥有数千万全球观众的美国最大综合格斗比赛UFC中，每一位战绩优秀的选手都具有相当好的巴西柔术背景。巴西柔术已经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正式</a:t>
            </a:r>
            <a:r>
              <a:rPr lang="zh-CN" altLang="zh-CN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成为第18届2018年雅加达亚运会比赛项目。</a:t>
            </a:r>
            <a:r>
              <a:rPr lang="zh-CN" altLang="en-US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并且</a:t>
            </a:r>
            <a:r>
              <a:rPr lang="zh-CN" altLang="zh-CN" sz="1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已经启动了申请加入奥运会的进程。 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36" y="3162114"/>
            <a:ext cx="1779508" cy="1396061"/>
          </a:xfrm>
          <a:custGeom>
            <a:avLst/>
            <a:gdLst>
              <a:gd name="connsiteX0" fmla="*/ 387882 w 1799771"/>
              <a:gd name="connsiteY0" fmla="*/ 0 h 1551527"/>
              <a:gd name="connsiteX1" fmla="*/ 1411889 w 1799771"/>
              <a:gd name="connsiteY1" fmla="*/ 0 h 1551527"/>
              <a:gd name="connsiteX2" fmla="*/ 1799771 w 1799771"/>
              <a:gd name="connsiteY2" fmla="*/ 775764 h 1551527"/>
              <a:gd name="connsiteX3" fmla="*/ 1411889 w 1799771"/>
              <a:gd name="connsiteY3" fmla="*/ 1551527 h 1551527"/>
              <a:gd name="connsiteX4" fmla="*/ 387882 w 1799771"/>
              <a:gd name="connsiteY4" fmla="*/ 1551527 h 1551527"/>
              <a:gd name="connsiteX5" fmla="*/ 0 w 1799771"/>
              <a:gd name="connsiteY5" fmla="*/ 775764 h 155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551527">
                <a:moveTo>
                  <a:pt x="387882" y="0"/>
                </a:moveTo>
                <a:lnTo>
                  <a:pt x="1411889" y="0"/>
                </a:lnTo>
                <a:lnTo>
                  <a:pt x="1799771" y="775764"/>
                </a:lnTo>
                <a:lnTo>
                  <a:pt x="1411889" y="1551527"/>
                </a:lnTo>
                <a:lnTo>
                  <a:pt x="387882" y="1551527"/>
                </a:lnTo>
                <a:lnTo>
                  <a:pt x="0" y="775764"/>
                </a:lnTo>
                <a:close/>
              </a:path>
            </a:pathLst>
          </a:custGeom>
        </p:spPr>
      </p:pic>
      <p:pic>
        <p:nvPicPr>
          <p:cNvPr id="15" name="图片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32184" y="2487899"/>
            <a:ext cx="1608992" cy="137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952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0" y="-7258"/>
            <a:ext cx="12192000" cy="6865258"/>
          </a:xfrm>
          <a:prstGeom prst="rect">
            <a:avLst/>
          </a:prstGeom>
        </p:spPr>
      </p:pic>
      <p:sp>
        <p:nvSpPr>
          <p:cNvPr id="118" name="文本框 117"/>
          <p:cNvSpPr txBox="1"/>
          <p:nvPr/>
        </p:nvSpPr>
        <p:spPr>
          <a:xfrm>
            <a:off x="1689316" y="2927102"/>
            <a:ext cx="987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B0F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Abu Dhabi World Pro 2016 - </a:t>
            </a:r>
            <a:r>
              <a:rPr lang="en-US" altLang="zh-CN" sz="2800" b="1" dirty="0" err="1" smtClean="0">
                <a:solidFill>
                  <a:srgbClr val="00B0F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JiuJitsu</a:t>
            </a:r>
            <a:r>
              <a:rPr lang="en-US" altLang="zh-CN" sz="2800" b="1" dirty="0" smtClean="0">
                <a:solidFill>
                  <a:srgbClr val="00B0F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 Highlights</a:t>
            </a:r>
            <a:endParaRPr lang="zh-CN" altLang="en-US" sz="2800" b="1" dirty="0">
              <a:solidFill>
                <a:srgbClr val="00B0F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2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0" y="-7258"/>
            <a:ext cx="12192000" cy="6865258"/>
          </a:xfrm>
          <a:prstGeom prst="rect">
            <a:avLst/>
          </a:prstGeom>
        </p:spPr>
      </p:pic>
      <p:pic>
        <p:nvPicPr>
          <p:cNvPr id="5" name="Abu Dhabi World Pro 2016 - JiuJitsu Highlight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524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21179" cy="7029650"/>
          </a:xfrm>
        </p:spPr>
      </p:pic>
      <p:sp>
        <p:nvSpPr>
          <p:cNvPr id="6" name="文本框 117"/>
          <p:cNvSpPr txBox="1"/>
          <p:nvPr/>
        </p:nvSpPr>
        <p:spPr>
          <a:xfrm>
            <a:off x="5147613" y="293750"/>
            <a:ext cx="987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B0F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2016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青岛啤酒杯上海巴西柔术公开赛</a:t>
            </a:r>
            <a:endParaRPr lang="zh-CN" altLang="en-US" sz="2800" b="1" dirty="0">
              <a:solidFill>
                <a:srgbClr val="00B0F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pic>
        <p:nvPicPr>
          <p:cNvPr id="8" name="图片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9788" y="1283368"/>
            <a:ext cx="7432843" cy="5574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1540</Words>
  <Application>Microsoft Office PowerPoint</Application>
  <PresentationFormat>自定义</PresentationFormat>
  <Paragraphs>160</Paragraphs>
  <Slides>28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john</dc:creator>
  <cp:lastModifiedBy>css</cp:lastModifiedBy>
  <cp:revision>138</cp:revision>
  <dcterms:created xsi:type="dcterms:W3CDTF">2016-04-21T09:45:51Z</dcterms:created>
  <dcterms:modified xsi:type="dcterms:W3CDTF">2016-07-18T05:21:17Z</dcterms:modified>
</cp:coreProperties>
</file>